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202156230040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3f4a9796104a3b"/>
  </p:sldMasterIdLst>
  <p:sldIdLst>
    <p:sldId xmlns:r="http://schemas.openxmlformats.org/officeDocument/2006/relationships" id="256" r:id="Rd8a78a3180df441c"/>
    <p:sldId xmlns:r="http://schemas.openxmlformats.org/officeDocument/2006/relationships" id="257" r:id="R6987c489d6444d87"/>
    <p:sldId xmlns:r="http://schemas.openxmlformats.org/officeDocument/2006/relationships" id="258" r:id="R6f326afae4d14ebc"/>
    <p:sldId xmlns:r="http://schemas.openxmlformats.org/officeDocument/2006/relationships" id="259" r:id="R2bb593304c184a86"/>
    <p:sldId xmlns:r="http://schemas.openxmlformats.org/officeDocument/2006/relationships" id="260" r:id="Rfee4e9014d504761"/>
    <p:sldId xmlns:r="http://schemas.openxmlformats.org/officeDocument/2006/relationships" id="261" r:id="Rdcb2af865a654285"/>
    <p:sldId xmlns:r="http://schemas.openxmlformats.org/officeDocument/2006/relationships" id="262" r:id="Rd34c771cc89340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f4a9796104a3b" /><Relationship Type="http://schemas.openxmlformats.org/officeDocument/2006/relationships/slide" Target="/ppt/slides/slide1.xml" Id="Rd8a78a3180df441c" /><Relationship Type="http://schemas.openxmlformats.org/officeDocument/2006/relationships/slide" Target="/ppt/slides/slide2.xml" Id="R6987c489d6444d87" /><Relationship Type="http://schemas.openxmlformats.org/officeDocument/2006/relationships/slide" Target="/ppt/slides/slide3.xml" Id="R6f326afae4d14ebc" /><Relationship Type="http://schemas.openxmlformats.org/officeDocument/2006/relationships/slide" Target="/ppt/slides/slide4.xml" Id="R2bb593304c184a86" /><Relationship Type="http://schemas.openxmlformats.org/officeDocument/2006/relationships/slide" Target="/ppt/slides/slide5.xml" Id="Rfee4e9014d504761" /><Relationship Type="http://schemas.openxmlformats.org/officeDocument/2006/relationships/slide" Target="/ppt/slides/slide6.xml" Id="Rdcb2af865a654285" /><Relationship Type="http://schemas.openxmlformats.org/officeDocument/2006/relationships/slide" Target="/ppt/slides/slide7.xml" Id="Rd34c771cc89340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04a45d51047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3b5798f12459d" /><Relationship Type="http://schemas.openxmlformats.org/officeDocument/2006/relationships/theme" Target="/ppt/slideMasters/theme/theme1.xml" Id="R00074ded23c745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33b5798f1245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b0f4bd1894f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d50eedb07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f892f151941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47415ed5743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bd7e26d2641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af199ebed46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8e3b5074343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MA-CA INNVEST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MA-CA INNVEST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−913 052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6 501 437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15 141 942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31 66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987 721 189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