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d481afcff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627970a934736"/>
  </p:sldMasterIdLst>
  <p:sldIdLst>
    <p:sldId xmlns:r="http://schemas.openxmlformats.org/officeDocument/2006/relationships" id="256" r:id="Rc7f67a4103b84dce"/>
    <p:sldId xmlns:r="http://schemas.openxmlformats.org/officeDocument/2006/relationships" id="257" r:id="Ra8b36cf951654528"/>
    <p:sldId xmlns:r="http://schemas.openxmlformats.org/officeDocument/2006/relationships" id="258" r:id="Rad6f7179eba04af9"/>
    <p:sldId xmlns:r="http://schemas.openxmlformats.org/officeDocument/2006/relationships" id="259" r:id="R8fa1914097b34772"/>
    <p:sldId xmlns:r="http://schemas.openxmlformats.org/officeDocument/2006/relationships" id="260" r:id="R6ba1d21da5474352"/>
    <p:sldId xmlns:r="http://schemas.openxmlformats.org/officeDocument/2006/relationships" id="261" r:id="R995a0d38edaa4096"/>
    <p:sldId xmlns:r="http://schemas.openxmlformats.org/officeDocument/2006/relationships" id="262" r:id="Rcb3d33aa7360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627970a934736" /><Relationship Type="http://schemas.openxmlformats.org/officeDocument/2006/relationships/slide" Target="/ppt/slides/slide1.xml" Id="Rc7f67a4103b84dce" /><Relationship Type="http://schemas.openxmlformats.org/officeDocument/2006/relationships/slide" Target="/ppt/slides/slide2.xml" Id="Ra8b36cf951654528" /><Relationship Type="http://schemas.openxmlformats.org/officeDocument/2006/relationships/slide" Target="/ppt/slides/slide3.xml" Id="Rad6f7179eba04af9" /><Relationship Type="http://schemas.openxmlformats.org/officeDocument/2006/relationships/slide" Target="/ppt/slides/slide4.xml" Id="R8fa1914097b34772" /><Relationship Type="http://schemas.openxmlformats.org/officeDocument/2006/relationships/slide" Target="/ppt/slides/slide5.xml" Id="R6ba1d21da5474352" /><Relationship Type="http://schemas.openxmlformats.org/officeDocument/2006/relationships/slide" Target="/ppt/slides/slide6.xml" Id="R995a0d38edaa4096" /><Relationship Type="http://schemas.openxmlformats.org/officeDocument/2006/relationships/slide" Target="/ppt/slides/slide7.xml" Id="Rcb3d33aa7360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831b38523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947c12e4d43c0" /><Relationship Type="http://schemas.openxmlformats.org/officeDocument/2006/relationships/theme" Target="/ppt/slideMasters/theme/theme1.xml" Id="R8c459199d692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947c12e4d43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a5e0238b9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b4b1edeb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a85c91a69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521221491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0e4dde553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f8574642d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a2bb236ce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1 373 396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JOHN HILMAR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Stranden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00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987 742 771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INVEST AS</a:t>
            </a:r>
          </a:p>
        </p:txBody>
      </p:sp>
    </p:spTree>
  </p:cSld>
  <p:clrMapOvr>
    <a:masterClrMapping xmlns:a="http://schemas.openxmlformats.org/drawingml/2006/main"/>
  </p:clrMapOvr>
</p:sld>
</file>