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dcf64416af4b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1859e0aeaa4610"/>
  </p:sldMasterIdLst>
  <p:sldIdLst>
    <p:sldId xmlns:r="http://schemas.openxmlformats.org/officeDocument/2006/relationships" id="256" r:id="Rb9865229e91d484b"/>
    <p:sldId xmlns:r="http://schemas.openxmlformats.org/officeDocument/2006/relationships" id="257" r:id="R3f23a29f58a541dd"/>
    <p:sldId xmlns:r="http://schemas.openxmlformats.org/officeDocument/2006/relationships" id="258" r:id="Rc324dea9cf7c4da2"/>
    <p:sldId xmlns:r="http://schemas.openxmlformats.org/officeDocument/2006/relationships" id="259" r:id="Rcbb70e3c26fb49bb"/>
    <p:sldId xmlns:r="http://schemas.openxmlformats.org/officeDocument/2006/relationships" id="260" r:id="Rf255b96474da4064"/>
    <p:sldId xmlns:r="http://schemas.openxmlformats.org/officeDocument/2006/relationships" id="261" r:id="R84b2b7a421ff4e9a"/>
    <p:sldId xmlns:r="http://schemas.openxmlformats.org/officeDocument/2006/relationships" id="262" r:id="R751e904ce97249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859e0aeaa4610" /><Relationship Type="http://schemas.openxmlformats.org/officeDocument/2006/relationships/slide" Target="/ppt/slides/slide1.xml" Id="Rb9865229e91d484b" /><Relationship Type="http://schemas.openxmlformats.org/officeDocument/2006/relationships/slide" Target="/ppt/slides/slide2.xml" Id="R3f23a29f58a541dd" /><Relationship Type="http://schemas.openxmlformats.org/officeDocument/2006/relationships/slide" Target="/ppt/slides/slide3.xml" Id="Rc324dea9cf7c4da2" /><Relationship Type="http://schemas.openxmlformats.org/officeDocument/2006/relationships/slide" Target="/ppt/slides/slide4.xml" Id="Rcbb70e3c26fb49bb" /><Relationship Type="http://schemas.openxmlformats.org/officeDocument/2006/relationships/slide" Target="/ppt/slides/slide5.xml" Id="Rf255b96474da4064" /><Relationship Type="http://schemas.openxmlformats.org/officeDocument/2006/relationships/slide" Target="/ppt/slides/slide6.xml" Id="R84b2b7a421ff4e9a" /><Relationship Type="http://schemas.openxmlformats.org/officeDocument/2006/relationships/slide" Target="/ppt/slides/slide7.xml" Id="R751e904ce97249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83d93b6a7f44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5df825d27464b" /><Relationship Type="http://schemas.openxmlformats.org/officeDocument/2006/relationships/theme" Target="/ppt/slideMasters/theme/theme1.xml" Id="R8a4c1c15f0534b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95df825d2746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b8512d9fe45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e6601f48a47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dbaba760944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bed8075ff4d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393e507304c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a5372eafd4c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eb2da03634c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OLEDA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7 444 228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77 270 078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92 878 093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AB-INVEST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E Huser, Stortorget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987 754 621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