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e71dab277f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9e97790f345d7"/>
  </p:sldMasterIdLst>
  <p:sldIdLst>
    <p:sldId xmlns:r="http://schemas.openxmlformats.org/officeDocument/2006/relationships" id="256" r:id="R5155f3ac5ee449fd"/>
    <p:sldId xmlns:r="http://schemas.openxmlformats.org/officeDocument/2006/relationships" id="257" r:id="R40c2730b266942cd"/>
    <p:sldId xmlns:r="http://schemas.openxmlformats.org/officeDocument/2006/relationships" id="258" r:id="R59a4af24365c4157"/>
    <p:sldId xmlns:r="http://schemas.openxmlformats.org/officeDocument/2006/relationships" id="259" r:id="Rb80c5808bdef41a9"/>
    <p:sldId xmlns:r="http://schemas.openxmlformats.org/officeDocument/2006/relationships" id="260" r:id="Raadc326bea4046ea"/>
    <p:sldId xmlns:r="http://schemas.openxmlformats.org/officeDocument/2006/relationships" id="261" r:id="R5a64345834b74b88"/>
    <p:sldId xmlns:r="http://schemas.openxmlformats.org/officeDocument/2006/relationships" id="262" r:id="R69145b129c0d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9e97790f345d7" /><Relationship Type="http://schemas.openxmlformats.org/officeDocument/2006/relationships/slide" Target="/ppt/slides/slide1.xml" Id="R5155f3ac5ee449fd" /><Relationship Type="http://schemas.openxmlformats.org/officeDocument/2006/relationships/slide" Target="/ppt/slides/slide2.xml" Id="R40c2730b266942cd" /><Relationship Type="http://schemas.openxmlformats.org/officeDocument/2006/relationships/slide" Target="/ppt/slides/slide3.xml" Id="R59a4af24365c4157" /><Relationship Type="http://schemas.openxmlformats.org/officeDocument/2006/relationships/slide" Target="/ppt/slides/slide4.xml" Id="Rb80c5808bdef41a9" /><Relationship Type="http://schemas.openxmlformats.org/officeDocument/2006/relationships/slide" Target="/ppt/slides/slide5.xml" Id="Raadc326bea4046ea" /><Relationship Type="http://schemas.openxmlformats.org/officeDocument/2006/relationships/slide" Target="/ppt/slides/slide6.xml" Id="R5a64345834b74b88" /><Relationship Type="http://schemas.openxmlformats.org/officeDocument/2006/relationships/slide" Target="/ppt/slides/slide7.xml" Id="R69145b129c0d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82a15fc93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27744411d4fe1" /><Relationship Type="http://schemas.openxmlformats.org/officeDocument/2006/relationships/theme" Target="/ppt/slideMasters/theme/theme1.xml" Id="R76245b8dd1c9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27744411d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5332e20e041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9deb2a3f34b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09911c71f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b5f942aa84b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3bd14c6f44b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9cce9f6b45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04b172e85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LIFTBIL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LIFTBIL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2 792 628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1 216 297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3 133 173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TORE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ERIK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Tveters vei 26C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post@osloliftbil.no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www.osloliftbil.no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987 760 974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LIFTBIL AS</a:t>
            </a:r>
          </a:p>
        </p:txBody>
      </p:sp>
    </p:spTree>
  </p:cSld>
  <p:clrMapOvr>
    <a:masterClrMapping xmlns:a="http://schemas.openxmlformats.org/drawingml/2006/main"/>
  </p:clrMapOvr>
</p:sld>
</file>