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acee3cb8443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e490c19fd4c94"/>
  </p:sldMasterIdLst>
  <p:sldIdLst>
    <p:sldId xmlns:r="http://schemas.openxmlformats.org/officeDocument/2006/relationships" id="256" r:id="R3090bfd98fb248cf"/>
    <p:sldId xmlns:r="http://schemas.openxmlformats.org/officeDocument/2006/relationships" id="257" r:id="R601256d7359f4f26"/>
    <p:sldId xmlns:r="http://schemas.openxmlformats.org/officeDocument/2006/relationships" id="258" r:id="R97558108b45e4fd7"/>
    <p:sldId xmlns:r="http://schemas.openxmlformats.org/officeDocument/2006/relationships" id="259" r:id="Rec68739c055845f0"/>
    <p:sldId xmlns:r="http://schemas.openxmlformats.org/officeDocument/2006/relationships" id="260" r:id="Rc6e1520409b24a65"/>
    <p:sldId xmlns:r="http://schemas.openxmlformats.org/officeDocument/2006/relationships" id="261" r:id="R741516a07a474379"/>
    <p:sldId xmlns:r="http://schemas.openxmlformats.org/officeDocument/2006/relationships" id="262" r:id="Rdbc0a7b97710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e490c19fd4c94" /><Relationship Type="http://schemas.openxmlformats.org/officeDocument/2006/relationships/slide" Target="/ppt/slides/slide1.xml" Id="R3090bfd98fb248cf" /><Relationship Type="http://schemas.openxmlformats.org/officeDocument/2006/relationships/slide" Target="/ppt/slides/slide2.xml" Id="R601256d7359f4f26" /><Relationship Type="http://schemas.openxmlformats.org/officeDocument/2006/relationships/slide" Target="/ppt/slides/slide3.xml" Id="R97558108b45e4fd7" /><Relationship Type="http://schemas.openxmlformats.org/officeDocument/2006/relationships/slide" Target="/ppt/slides/slide4.xml" Id="Rec68739c055845f0" /><Relationship Type="http://schemas.openxmlformats.org/officeDocument/2006/relationships/slide" Target="/ppt/slides/slide5.xml" Id="Rc6e1520409b24a65" /><Relationship Type="http://schemas.openxmlformats.org/officeDocument/2006/relationships/slide" Target="/ppt/slides/slide6.xml" Id="R741516a07a474379" /><Relationship Type="http://schemas.openxmlformats.org/officeDocument/2006/relationships/slide" Target="/ppt/slides/slide7.xml" Id="Rdbc0a7b97710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c7c35095e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76bdeb9a64714" /><Relationship Type="http://schemas.openxmlformats.org/officeDocument/2006/relationships/theme" Target="/ppt/slideMasters/theme/theme1.xml" Id="R906b1dce5f97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76bdeb9a6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ee1b879b0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0f22c7599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c31216c6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ac0389712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e7cd2a7b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ed09826e3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9bee7a557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MARINTECH AUTOMATION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MARINTECH AUTOMATION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1 415 041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JISER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987 794 348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MARINTECH AUTOMATION AS</a:t>
            </a:r>
          </a:p>
        </p:txBody>
      </p:sp>
    </p:spTree>
  </p:cSld>
  <p:clrMapOvr>
    <a:masterClrMapping xmlns:a="http://schemas.openxmlformats.org/drawingml/2006/main"/>
  </p:clrMapOvr>
</p:sld>
</file>