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42626894c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1ec54d553482c"/>
  </p:sldMasterIdLst>
  <p:sldIdLst>
    <p:sldId xmlns:r="http://schemas.openxmlformats.org/officeDocument/2006/relationships" id="256" r:id="R991e704351e142d8"/>
    <p:sldId xmlns:r="http://schemas.openxmlformats.org/officeDocument/2006/relationships" id="257" r:id="Rbbf4a9b951b040a6"/>
    <p:sldId xmlns:r="http://schemas.openxmlformats.org/officeDocument/2006/relationships" id="258" r:id="R37c0d11099aa49c4"/>
    <p:sldId xmlns:r="http://schemas.openxmlformats.org/officeDocument/2006/relationships" id="259" r:id="R5ed7a131f60a411b"/>
    <p:sldId xmlns:r="http://schemas.openxmlformats.org/officeDocument/2006/relationships" id="260" r:id="R1f4cf9db2070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1ec54d553482c" /><Relationship Type="http://schemas.openxmlformats.org/officeDocument/2006/relationships/slide" Target="/ppt/slides/slide1.xml" Id="R991e704351e142d8" /><Relationship Type="http://schemas.openxmlformats.org/officeDocument/2006/relationships/slide" Target="/ppt/slides/slide2.xml" Id="Rbbf4a9b951b040a6" /><Relationship Type="http://schemas.openxmlformats.org/officeDocument/2006/relationships/slide" Target="/ppt/slides/slide3.xml" Id="R37c0d11099aa49c4" /><Relationship Type="http://schemas.openxmlformats.org/officeDocument/2006/relationships/slide" Target="/ppt/slides/slide4.xml" Id="R5ed7a131f60a411b" /><Relationship Type="http://schemas.openxmlformats.org/officeDocument/2006/relationships/slide" Target="/ppt/slides/slide5.xml" Id="R1f4cf9db2070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a160f684449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30adf60ae4a14" /><Relationship Type="http://schemas.openxmlformats.org/officeDocument/2006/relationships/theme" Target="/ppt/slideMasters/theme/theme1.xml" Id="Re8c5ebe8fc43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30adf60ae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9ddaa084d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0a9b41570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bc925f57b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ce3210c954a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18f296c2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LINER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LINER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LINER LTD</a:t>
            </a:r>
          </a:p>
        </p:txBody>
      </p:sp>
    </p:spTree>
  </p:cSld>
  <p:clrMapOvr>
    <a:masterClrMapping xmlns:a="http://schemas.openxmlformats.org/drawingml/2006/main"/>
  </p:clrMapOvr>
</p:sld>
</file>