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459caa28b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96215be3647db"/>
  </p:sldMasterIdLst>
  <p:sldIdLst>
    <p:sldId xmlns:r="http://schemas.openxmlformats.org/officeDocument/2006/relationships" id="256" r:id="Rc50e62537e594bd7"/>
    <p:sldId xmlns:r="http://schemas.openxmlformats.org/officeDocument/2006/relationships" id="257" r:id="Rfd6ecd45d42f438b"/>
    <p:sldId xmlns:r="http://schemas.openxmlformats.org/officeDocument/2006/relationships" id="258" r:id="R0cdadc6546d94293"/>
    <p:sldId xmlns:r="http://schemas.openxmlformats.org/officeDocument/2006/relationships" id="259" r:id="Rd9ab1b8593c34b22"/>
    <p:sldId xmlns:r="http://schemas.openxmlformats.org/officeDocument/2006/relationships" id="260" r:id="R2a490d70913c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96215be3647db" /><Relationship Type="http://schemas.openxmlformats.org/officeDocument/2006/relationships/slide" Target="/ppt/slides/slide1.xml" Id="Rc50e62537e594bd7" /><Relationship Type="http://schemas.openxmlformats.org/officeDocument/2006/relationships/slide" Target="/ppt/slides/slide2.xml" Id="Rfd6ecd45d42f438b" /><Relationship Type="http://schemas.openxmlformats.org/officeDocument/2006/relationships/slide" Target="/ppt/slides/slide3.xml" Id="R0cdadc6546d94293" /><Relationship Type="http://schemas.openxmlformats.org/officeDocument/2006/relationships/slide" Target="/ppt/slides/slide4.xml" Id="Rd9ab1b8593c34b22" /><Relationship Type="http://schemas.openxmlformats.org/officeDocument/2006/relationships/slide" Target="/ppt/slides/slide5.xml" Id="R2a490d70913c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c932bb8da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bf5f7a32490d" /><Relationship Type="http://schemas.openxmlformats.org/officeDocument/2006/relationships/theme" Target="/ppt/slideMasters/theme/theme1.xml" Id="R33fa3c5477df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5bf5f7a32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d8cdd09c240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c95e8c304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dab13d826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6fc37b2fe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234f2500e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