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3c9687908dc474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3838691f68445d9"/>
  </p:sldMasterIdLst>
  <p:sldIdLst>
    <p:sldId xmlns:r="http://schemas.openxmlformats.org/officeDocument/2006/relationships" id="256" r:id="R94c066ca5374443c"/>
    <p:sldId xmlns:r="http://schemas.openxmlformats.org/officeDocument/2006/relationships" id="257" r:id="R8d67a9837c224be7"/>
    <p:sldId xmlns:r="http://schemas.openxmlformats.org/officeDocument/2006/relationships" id="258" r:id="Rc90a5e9f37224013"/>
    <p:sldId xmlns:r="http://schemas.openxmlformats.org/officeDocument/2006/relationships" id="259" r:id="Rf3c061a2c6d2499d"/>
    <p:sldId xmlns:r="http://schemas.openxmlformats.org/officeDocument/2006/relationships" id="260" r:id="R5c1e5636476e4636"/>
    <p:sldId xmlns:r="http://schemas.openxmlformats.org/officeDocument/2006/relationships" id="261" r:id="Rddc3f5c2db094a89"/>
    <p:sldId xmlns:r="http://schemas.openxmlformats.org/officeDocument/2006/relationships" id="262" r:id="Rd119515493dd4e3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3838691f68445d9" /><Relationship Type="http://schemas.openxmlformats.org/officeDocument/2006/relationships/slide" Target="/ppt/slides/slide1.xml" Id="R94c066ca5374443c" /><Relationship Type="http://schemas.openxmlformats.org/officeDocument/2006/relationships/slide" Target="/ppt/slides/slide2.xml" Id="R8d67a9837c224be7" /><Relationship Type="http://schemas.openxmlformats.org/officeDocument/2006/relationships/slide" Target="/ppt/slides/slide3.xml" Id="Rc90a5e9f37224013" /><Relationship Type="http://schemas.openxmlformats.org/officeDocument/2006/relationships/slide" Target="/ppt/slides/slide4.xml" Id="Rf3c061a2c6d2499d" /><Relationship Type="http://schemas.openxmlformats.org/officeDocument/2006/relationships/slide" Target="/ppt/slides/slide5.xml" Id="R5c1e5636476e4636" /><Relationship Type="http://schemas.openxmlformats.org/officeDocument/2006/relationships/slide" Target="/ppt/slides/slide6.xml" Id="Rddc3f5c2db094a89" /><Relationship Type="http://schemas.openxmlformats.org/officeDocument/2006/relationships/slide" Target="/ppt/slides/slide7.xml" Id="Rd119515493dd4e3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3658a4fb94045c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a458811c744ad7" /><Relationship Type="http://schemas.openxmlformats.org/officeDocument/2006/relationships/theme" Target="/ppt/slideMasters/theme/theme1.xml" Id="Rfc4b8f145e5b437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1a458811c744ad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d4509733d545a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590e75f8c54c3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fc634484ac447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b59b200a3f405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7a3f59e354487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bfea32cee1400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52ba013f414fd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NORDIC BUSINESS CONSULTING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NORDIC BUSINESS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NORDIC BUSINESS CONSULTING AS ble etablert [år] og holder til i Ski.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NORDIC BUSINESS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NORDIC BUSINESS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NORDIC BUSINESS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57 856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−9 259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6 023 043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21 889 425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22 624 743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NORDIC BUSINESS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SÆRVOLL ARVE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NORDIC BUSINESS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Arve Særvoll, Bolignummer H0401, Magasinparken 30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1423 Ski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arvesaer@online.no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987 906 421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NORDIC BUSINESS CONSULTING AS</a:t>
            </a:r>
          </a:p>
        </p:txBody>
      </p:sp>
    </p:spTree>
  </p:cSld>
  <p:clrMapOvr>
    <a:masterClrMapping xmlns:a="http://schemas.openxmlformats.org/drawingml/2006/main"/>
  </p:clrMapOvr>
</p:sld>
</file>