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537a4d60e94f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3b7a2e48524915"/>
  </p:sldMasterIdLst>
  <p:sldIdLst>
    <p:sldId xmlns:r="http://schemas.openxmlformats.org/officeDocument/2006/relationships" id="256" r:id="R9e49e70943344ec7"/>
    <p:sldId xmlns:r="http://schemas.openxmlformats.org/officeDocument/2006/relationships" id="257" r:id="Rc91d476ea47e43c4"/>
    <p:sldId xmlns:r="http://schemas.openxmlformats.org/officeDocument/2006/relationships" id="258" r:id="Rd901ef13f09042e8"/>
    <p:sldId xmlns:r="http://schemas.openxmlformats.org/officeDocument/2006/relationships" id="259" r:id="R796ee560c56a4d38"/>
    <p:sldId xmlns:r="http://schemas.openxmlformats.org/officeDocument/2006/relationships" id="260" r:id="R017eb99037b74040"/>
    <p:sldId xmlns:r="http://schemas.openxmlformats.org/officeDocument/2006/relationships" id="261" r:id="R54b2c1bca0004a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3b7a2e48524915" /><Relationship Type="http://schemas.openxmlformats.org/officeDocument/2006/relationships/slide" Target="/ppt/slides/slide1.xml" Id="R9e49e70943344ec7" /><Relationship Type="http://schemas.openxmlformats.org/officeDocument/2006/relationships/slide" Target="/ppt/slides/slide2.xml" Id="Rc91d476ea47e43c4" /><Relationship Type="http://schemas.openxmlformats.org/officeDocument/2006/relationships/slide" Target="/ppt/slides/slide3.xml" Id="Rd901ef13f09042e8" /><Relationship Type="http://schemas.openxmlformats.org/officeDocument/2006/relationships/slide" Target="/ppt/slides/slide4.xml" Id="R796ee560c56a4d38" /><Relationship Type="http://schemas.openxmlformats.org/officeDocument/2006/relationships/slide" Target="/ppt/slides/slide5.xml" Id="R017eb99037b74040" /><Relationship Type="http://schemas.openxmlformats.org/officeDocument/2006/relationships/slide" Target="/ppt/slides/slide6.xml" Id="R54b2c1bca0004a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20b04c80f24b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d76248b6904115" /><Relationship Type="http://schemas.openxmlformats.org/officeDocument/2006/relationships/theme" Target="/ppt/slideMasters/theme/theme1.xml" Id="Rb471fbbf1fe64c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d76248b69041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fb08560be84b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a7b819fd2646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ad5d06efb947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68b041c3c44b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579020034d4d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b8c28ad0be49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BOSTON CORPORATE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BOSTON CORPORATE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BOSTON CORPORATE AS ble etablert [år] og holder til i Nesøya.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BOSTON CORPORATE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BOSTON CORPORATE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BOSTON CORPORATE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2 932 792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2 607 103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2 151 689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11 586 718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23 383 886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BOSTON CORPORATE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Otto Blehrs vei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84 86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knut.helgesen@bostoncorp.no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987 910 488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BOSTON CORPORATE AS</a:t>
            </a:r>
          </a:p>
        </p:txBody>
      </p:sp>
    </p:spTree>
  </p:cSld>
  <p:clrMapOvr>
    <a:masterClrMapping xmlns:a="http://schemas.openxmlformats.org/drawingml/2006/main"/>
  </p:clrMapOvr>
</p:sld>
</file>