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348babb7a441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0110bbf0ed4434"/>
  </p:sldMasterIdLst>
  <p:sldIdLst>
    <p:sldId xmlns:r="http://schemas.openxmlformats.org/officeDocument/2006/relationships" id="256" r:id="Rf9ae2e59606043f4"/>
    <p:sldId xmlns:r="http://schemas.openxmlformats.org/officeDocument/2006/relationships" id="257" r:id="R27c9360a2336441d"/>
    <p:sldId xmlns:r="http://schemas.openxmlformats.org/officeDocument/2006/relationships" id="258" r:id="R6d51bb981f484f4d"/>
    <p:sldId xmlns:r="http://schemas.openxmlformats.org/officeDocument/2006/relationships" id="259" r:id="R49af966f3ac34e37"/>
    <p:sldId xmlns:r="http://schemas.openxmlformats.org/officeDocument/2006/relationships" id="260" r:id="Rb36c5e8918384e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0110bbf0ed4434" /><Relationship Type="http://schemas.openxmlformats.org/officeDocument/2006/relationships/slide" Target="/ppt/slides/slide1.xml" Id="Rf9ae2e59606043f4" /><Relationship Type="http://schemas.openxmlformats.org/officeDocument/2006/relationships/slide" Target="/ppt/slides/slide2.xml" Id="R27c9360a2336441d" /><Relationship Type="http://schemas.openxmlformats.org/officeDocument/2006/relationships/slide" Target="/ppt/slides/slide3.xml" Id="R6d51bb981f484f4d" /><Relationship Type="http://schemas.openxmlformats.org/officeDocument/2006/relationships/slide" Target="/ppt/slides/slide4.xml" Id="R49af966f3ac34e37" /><Relationship Type="http://schemas.openxmlformats.org/officeDocument/2006/relationships/slide" Target="/ppt/slides/slide5.xml" Id="Rb36c5e8918384e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47e585dc64e7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71bb6ba324879" /><Relationship Type="http://schemas.openxmlformats.org/officeDocument/2006/relationships/theme" Target="/ppt/slideMasters/theme/theme1.xml" Id="R26c5ef65223043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71bb6ba3248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1d3943c8947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6f3cc424749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e700cc06f47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44757847742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e7c3a01d7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LOGISTIKKBYGG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LOGISTIKKBYGG I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987 910 607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LOGISTIKKBYGG I AS</a:t>
            </a:r>
          </a:p>
        </p:txBody>
      </p:sp>
    </p:spTree>
  </p:cSld>
  <p:clrMapOvr>
    <a:masterClrMapping xmlns:a="http://schemas.openxmlformats.org/drawingml/2006/main"/>
  </p:clrMapOvr>
</p:sld>
</file>