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66e8425fea47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7921f315a94fd0"/>
  </p:sldMasterIdLst>
  <p:sldIdLst>
    <p:sldId xmlns:r="http://schemas.openxmlformats.org/officeDocument/2006/relationships" id="256" r:id="R244a5077bce34af8"/>
    <p:sldId xmlns:r="http://schemas.openxmlformats.org/officeDocument/2006/relationships" id="257" r:id="R7bfb58daed7f4935"/>
    <p:sldId xmlns:r="http://schemas.openxmlformats.org/officeDocument/2006/relationships" id="258" r:id="R9f2c04620ae840d4"/>
    <p:sldId xmlns:r="http://schemas.openxmlformats.org/officeDocument/2006/relationships" id="259" r:id="Rd47d4c0e74d14640"/>
    <p:sldId xmlns:r="http://schemas.openxmlformats.org/officeDocument/2006/relationships" id="260" r:id="R250639ce83334a45"/>
    <p:sldId xmlns:r="http://schemas.openxmlformats.org/officeDocument/2006/relationships" id="261" r:id="R7729a69f901149e6"/>
    <p:sldId xmlns:r="http://schemas.openxmlformats.org/officeDocument/2006/relationships" id="262" r:id="R15bdc590918149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921f315a94fd0" /><Relationship Type="http://schemas.openxmlformats.org/officeDocument/2006/relationships/slide" Target="/ppt/slides/slide1.xml" Id="R244a5077bce34af8" /><Relationship Type="http://schemas.openxmlformats.org/officeDocument/2006/relationships/slide" Target="/ppt/slides/slide2.xml" Id="R7bfb58daed7f4935" /><Relationship Type="http://schemas.openxmlformats.org/officeDocument/2006/relationships/slide" Target="/ppt/slides/slide3.xml" Id="R9f2c04620ae840d4" /><Relationship Type="http://schemas.openxmlformats.org/officeDocument/2006/relationships/slide" Target="/ppt/slides/slide4.xml" Id="Rd47d4c0e74d14640" /><Relationship Type="http://schemas.openxmlformats.org/officeDocument/2006/relationships/slide" Target="/ppt/slides/slide5.xml" Id="R250639ce83334a45" /><Relationship Type="http://schemas.openxmlformats.org/officeDocument/2006/relationships/slide" Target="/ppt/slides/slide6.xml" Id="R7729a69f901149e6" /><Relationship Type="http://schemas.openxmlformats.org/officeDocument/2006/relationships/slide" Target="/ppt/slides/slide7.xml" Id="R15bdc590918149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c16e1f1e94f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3b757c2df47e8" /><Relationship Type="http://schemas.openxmlformats.org/officeDocument/2006/relationships/theme" Target="/ppt/slideMasters/theme/theme1.xml" Id="R0d056f778ec04d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33b757c2df47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a8803d80146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328ff9d9d41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3140c007f46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777692f1743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9ba5932fe4f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3f7350b1e4d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3e9335a8940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TEKNISK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TEKNISK NETTHANDEL AS ble etablert [år] og holder til i Brennåsen.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8 746 624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1 027 666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834 948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2 882 680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5 426 197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BRENNÅSEN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Songdalsvegen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4647 Brennåsen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987 917 547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