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31f088233948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cf5d9d84db4544"/>
  </p:sldMasterIdLst>
  <p:sldIdLst>
    <p:sldId xmlns:r="http://schemas.openxmlformats.org/officeDocument/2006/relationships" id="256" r:id="Ra35718c74635424c"/>
    <p:sldId xmlns:r="http://schemas.openxmlformats.org/officeDocument/2006/relationships" id="257" r:id="R8eda60a817ce44c6"/>
    <p:sldId xmlns:r="http://schemas.openxmlformats.org/officeDocument/2006/relationships" id="258" r:id="Rda207b9dadcb4e20"/>
    <p:sldId xmlns:r="http://schemas.openxmlformats.org/officeDocument/2006/relationships" id="259" r:id="R874825c2707a4512"/>
    <p:sldId xmlns:r="http://schemas.openxmlformats.org/officeDocument/2006/relationships" id="260" r:id="R8cd3252b7d1143c7"/>
    <p:sldId xmlns:r="http://schemas.openxmlformats.org/officeDocument/2006/relationships" id="261" r:id="R68ea717735b545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f5d9d84db4544" /><Relationship Type="http://schemas.openxmlformats.org/officeDocument/2006/relationships/slide" Target="/ppt/slides/slide1.xml" Id="Ra35718c74635424c" /><Relationship Type="http://schemas.openxmlformats.org/officeDocument/2006/relationships/slide" Target="/ppt/slides/slide2.xml" Id="R8eda60a817ce44c6" /><Relationship Type="http://schemas.openxmlformats.org/officeDocument/2006/relationships/slide" Target="/ppt/slides/slide3.xml" Id="Rda207b9dadcb4e20" /><Relationship Type="http://schemas.openxmlformats.org/officeDocument/2006/relationships/slide" Target="/ppt/slides/slide4.xml" Id="R874825c2707a4512" /><Relationship Type="http://schemas.openxmlformats.org/officeDocument/2006/relationships/slide" Target="/ppt/slides/slide5.xml" Id="R8cd3252b7d1143c7" /><Relationship Type="http://schemas.openxmlformats.org/officeDocument/2006/relationships/slide" Target="/ppt/slides/slide6.xml" Id="R68ea717735b545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fd7804496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f7c6a493e4533" /><Relationship Type="http://schemas.openxmlformats.org/officeDocument/2006/relationships/theme" Target="/ppt/slideMasters/theme/theme1.xml" Id="R1b82fff6990c47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6f7c6a493e45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4f24f8b334c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24afe5ebc49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7c60ef6aa41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f83f329e94b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d1012f74a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fac67df8a4f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TECHCHAT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TECHCHAT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142 251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236 528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TECHCHAT AS</a:t>
            </a:r>
          </a:p>
        </p:txBody>
      </p:sp>
    </p:spTree>
  </p:cSld>
  <p:clrMapOvr>
    <a:masterClrMapping xmlns:a="http://schemas.openxmlformats.org/drawingml/2006/main"/>
  </p:clrMapOvr>
</p:sld>
</file>