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65d7712be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3b92de8514a8c"/>
  </p:sldMasterIdLst>
  <p:sldIdLst>
    <p:sldId xmlns:r="http://schemas.openxmlformats.org/officeDocument/2006/relationships" id="256" r:id="Rf7c05f909fc249ed"/>
    <p:sldId xmlns:r="http://schemas.openxmlformats.org/officeDocument/2006/relationships" id="257" r:id="R1b70dc3866964ebb"/>
    <p:sldId xmlns:r="http://schemas.openxmlformats.org/officeDocument/2006/relationships" id="258" r:id="R2560314dc9b840d3"/>
    <p:sldId xmlns:r="http://schemas.openxmlformats.org/officeDocument/2006/relationships" id="259" r:id="R2367332c73204479"/>
    <p:sldId xmlns:r="http://schemas.openxmlformats.org/officeDocument/2006/relationships" id="260" r:id="Rdb837fd841694ff8"/>
    <p:sldId xmlns:r="http://schemas.openxmlformats.org/officeDocument/2006/relationships" id="261" r:id="Rdf0a6dd6cea944c9"/>
    <p:sldId xmlns:r="http://schemas.openxmlformats.org/officeDocument/2006/relationships" id="262" r:id="Rc2fb99e55f1d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3b92de8514a8c" /><Relationship Type="http://schemas.openxmlformats.org/officeDocument/2006/relationships/slide" Target="/ppt/slides/slide1.xml" Id="Rf7c05f909fc249ed" /><Relationship Type="http://schemas.openxmlformats.org/officeDocument/2006/relationships/slide" Target="/ppt/slides/slide2.xml" Id="R1b70dc3866964ebb" /><Relationship Type="http://schemas.openxmlformats.org/officeDocument/2006/relationships/slide" Target="/ppt/slides/slide3.xml" Id="R2560314dc9b840d3" /><Relationship Type="http://schemas.openxmlformats.org/officeDocument/2006/relationships/slide" Target="/ppt/slides/slide4.xml" Id="R2367332c73204479" /><Relationship Type="http://schemas.openxmlformats.org/officeDocument/2006/relationships/slide" Target="/ppt/slides/slide5.xml" Id="Rdb837fd841694ff8" /><Relationship Type="http://schemas.openxmlformats.org/officeDocument/2006/relationships/slide" Target="/ppt/slides/slide6.xml" Id="Rdf0a6dd6cea944c9" /><Relationship Type="http://schemas.openxmlformats.org/officeDocument/2006/relationships/slide" Target="/ppt/slides/slide7.xml" Id="Rc2fb99e55f1d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049e317c7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e7286d9844a1e" /><Relationship Type="http://schemas.openxmlformats.org/officeDocument/2006/relationships/theme" Target="/ppt/slideMasters/theme/theme1.xml" Id="Rc4054e3c0c0e45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9e7286d984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6200601df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1077cf8df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e80ac046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f5b8e000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5bf15935d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58b1eccc44a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d245e6143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