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c49203718946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247836b392472e"/>
  </p:sldMasterIdLst>
  <p:sldIdLst>
    <p:sldId xmlns:r="http://schemas.openxmlformats.org/officeDocument/2006/relationships" id="256" r:id="Ra959836b8fad46be"/>
    <p:sldId xmlns:r="http://schemas.openxmlformats.org/officeDocument/2006/relationships" id="257" r:id="R8be685fb62c44437"/>
    <p:sldId xmlns:r="http://schemas.openxmlformats.org/officeDocument/2006/relationships" id="258" r:id="R1e85a77442ba49b7"/>
    <p:sldId xmlns:r="http://schemas.openxmlformats.org/officeDocument/2006/relationships" id="259" r:id="R6b7671f5905149e9"/>
    <p:sldId xmlns:r="http://schemas.openxmlformats.org/officeDocument/2006/relationships" id="260" r:id="Rba997a126cf248df"/>
    <p:sldId xmlns:r="http://schemas.openxmlformats.org/officeDocument/2006/relationships" id="261" r:id="Rf71b0358c47141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247836b392472e" /><Relationship Type="http://schemas.openxmlformats.org/officeDocument/2006/relationships/slide" Target="/ppt/slides/slide1.xml" Id="Ra959836b8fad46be" /><Relationship Type="http://schemas.openxmlformats.org/officeDocument/2006/relationships/slide" Target="/ppt/slides/slide2.xml" Id="R8be685fb62c44437" /><Relationship Type="http://schemas.openxmlformats.org/officeDocument/2006/relationships/slide" Target="/ppt/slides/slide3.xml" Id="R1e85a77442ba49b7" /><Relationship Type="http://schemas.openxmlformats.org/officeDocument/2006/relationships/slide" Target="/ppt/slides/slide4.xml" Id="R6b7671f5905149e9" /><Relationship Type="http://schemas.openxmlformats.org/officeDocument/2006/relationships/slide" Target="/ppt/slides/slide5.xml" Id="Rba997a126cf248df" /><Relationship Type="http://schemas.openxmlformats.org/officeDocument/2006/relationships/slide" Target="/ppt/slides/slide6.xml" Id="Rf71b0358c47141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80fe6bddad4b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455941946419f" /><Relationship Type="http://schemas.openxmlformats.org/officeDocument/2006/relationships/theme" Target="/ppt/slideMasters/theme/theme1.xml" Id="Rde711b40448349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645594194641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37c4935a640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b3b531e944e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b158cc5634b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75192ac4ab43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6db6b05634f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149dbda3048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BEDRE OPPVEKST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