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da8061b46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9e81fd1034098"/>
  </p:sldMasterIdLst>
  <p:sldIdLst>
    <p:sldId xmlns:r="http://schemas.openxmlformats.org/officeDocument/2006/relationships" id="256" r:id="Rfea8f3056e234294"/>
    <p:sldId xmlns:r="http://schemas.openxmlformats.org/officeDocument/2006/relationships" id="257" r:id="R8b970f13c95a45e3"/>
    <p:sldId xmlns:r="http://schemas.openxmlformats.org/officeDocument/2006/relationships" id="258" r:id="R487060d74330406a"/>
    <p:sldId xmlns:r="http://schemas.openxmlformats.org/officeDocument/2006/relationships" id="259" r:id="R415dc16e705141a8"/>
    <p:sldId xmlns:r="http://schemas.openxmlformats.org/officeDocument/2006/relationships" id="260" r:id="Rc174098a9570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9e81fd1034098" /><Relationship Type="http://schemas.openxmlformats.org/officeDocument/2006/relationships/slide" Target="/ppt/slides/slide1.xml" Id="Rfea8f3056e234294" /><Relationship Type="http://schemas.openxmlformats.org/officeDocument/2006/relationships/slide" Target="/ppt/slides/slide2.xml" Id="R8b970f13c95a45e3" /><Relationship Type="http://schemas.openxmlformats.org/officeDocument/2006/relationships/slide" Target="/ppt/slides/slide3.xml" Id="R487060d74330406a" /><Relationship Type="http://schemas.openxmlformats.org/officeDocument/2006/relationships/slide" Target="/ppt/slides/slide4.xml" Id="R415dc16e705141a8" /><Relationship Type="http://schemas.openxmlformats.org/officeDocument/2006/relationships/slide" Target="/ppt/slides/slide5.xml" Id="Rc174098a9570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73a14879743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b42450ca84b71" /><Relationship Type="http://schemas.openxmlformats.org/officeDocument/2006/relationships/theme" Target="/ppt/slideMasters/theme/theme1.xml" Id="Re837aaee4661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b42450ca8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2c4136a044e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1f6943c642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f28a838e3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8e9284580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713683d994b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