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d75ac0ad5d4c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5c7d8c49a34633"/>
  </p:sldMasterIdLst>
  <p:sldIdLst>
    <p:sldId xmlns:r="http://schemas.openxmlformats.org/officeDocument/2006/relationships" id="256" r:id="R4e8121e9d5bc4959"/>
    <p:sldId xmlns:r="http://schemas.openxmlformats.org/officeDocument/2006/relationships" id="257" r:id="Rdb01421dcc504e5e"/>
    <p:sldId xmlns:r="http://schemas.openxmlformats.org/officeDocument/2006/relationships" id="258" r:id="R8b5786e61ceb48b8"/>
    <p:sldId xmlns:r="http://schemas.openxmlformats.org/officeDocument/2006/relationships" id="259" r:id="R0d2c42ad249b4300"/>
    <p:sldId xmlns:r="http://schemas.openxmlformats.org/officeDocument/2006/relationships" id="260" r:id="R54faebd543da4e7e"/>
    <p:sldId xmlns:r="http://schemas.openxmlformats.org/officeDocument/2006/relationships" id="261" r:id="R9d40783ffbdb4152"/>
    <p:sldId xmlns:r="http://schemas.openxmlformats.org/officeDocument/2006/relationships" id="262" r:id="R6d6c0da4825d46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5c7d8c49a34633" /><Relationship Type="http://schemas.openxmlformats.org/officeDocument/2006/relationships/slide" Target="/ppt/slides/slide1.xml" Id="R4e8121e9d5bc4959" /><Relationship Type="http://schemas.openxmlformats.org/officeDocument/2006/relationships/slide" Target="/ppt/slides/slide2.xml" Id="Rdb01421dcc504e5e" /><Relationship Type="http://schemas.openxmlformats.org/officeDocument/2006/relationships/slide" Target="/ppt/slides/slide3.xml" Id="R8b5786e61ceb48b8" /><Relationship Type="http://schemas.openxmlformats.org/officeDocument/2006/relationships/slide" Target="/ppt/slides/slide4.xml" Id="R0d2c42ad249b4300" /><Relationship Type="http://schemas.openxmlformats.org/officeDocument/2006/relationships/slide" Target="/ppt/slides/slide5.xml" Id="R54faebd543da4e7e" /><Relationship Type="http://schemas.openxmlformats.org/officeDocument/2006/relationships/slide" Target="/ppt/slides/slide6.xml" Id="R9d40783ffbdb4152" /><Relationship Type="http://schemas.openxmlformats.org/officeDocument/2006/relationships/slide" Target="/ppt/slides/slide7.xml" Id="R6d6c0da4825d46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e46b01bad7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92cea519546eb" /><Relationship Type="http://schemas.openxmlformats.org/officeDocument/2006/relationships/theme" Target="/ppt/slideMasters/theme/theme1.xml" Id="R07cbc06a8ebf4d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492cea519546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776e6cbe647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108c0abc7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3095d7b2b40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b6936b62204a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32e1584824b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dd16b6bf948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c8cfe11e4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SINECO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SINECO AS ble etablert [år] og holder til i Vegårshei.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2 254 697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10 923 599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10 933 991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ØYSTEIN STEBEKK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Molandsveien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4985 Vegårshei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987 990 821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SINECO AS</a:t>
            </a:r>
          </a:p>
        </p:txBody>
      </p:sp>
    </p:spTree>
  </p:cSld>
  <p:clrMapOvr>
    <a:masterClrMapping xmlns:a="http://schemas.openxmlformats.org/drawingml/2006/main"/>
  </p:clrMapOvr>
</p:sld>
</file>