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009e646bd074fd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98272ada38f4a9b"/>
  </p:sldMasterIdLst>
  <p:sldIdLst>
    <p:sldId xmlns:r="http://schemas.openxmlformats.org/officeDocument/2006/relationships" id="256" r:id="R0c80e3b709304d00"/>
    <p:sldId xmlns:r="http://schemas.openxmlformats.org/officeDocument/2006/relationships" id="257" r:id="Rb05002105b774838"/>
    <p:sldId xmlns:r="http://schemas.openxmlformats.org/officeDocument/2006/relationships" id="258" r:id="Rcb810c33bae442c2"/>
    <p:sldId xmlns:r="http://schemas.openxmlformats.org/officeDocument/2006/relationships" id="259" r:id="R568ade7bc0cd43c8"/>
    <p:sldId xmlns:r="http://schemas.openxmlformats.org/officeDocument/2006/relationships" id="260" r:id="R68056fbd0147434c"/>
    <p:sldId xmlns:r="http://schemas.openxmlformats.org/officeDocument/2006/relationships" id="261" r:id="R593fb302078e40b7"/>
    <p:sldId xmlns:r="http://schemas.openxmlformats.org/officeDocument/2006/relationships" id="262" r:id="R78e44c28aaf7435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8272ada38f4a9b" /><Relationship Type="http://schemas.openxmlformats.org/officeDocument/2006/relationships/slide" Target="/ppt/slides/slide1.xml" Id="R0c80e3b709304d00" /><Relationship Type="http://schemas.openxmlformats.org/officeDocument/2006/relationships/slide" Target="/ppt/slides/slide2.xml" Id="Rb05002105b774838" /><Relationship Type="http://schemas.openxmlformats.org/officeDocument/2006/relationships/slide" Target="/ppt/slides/slide3.xml" Id="Rcb810c33bae442c2" /><Relationship Type="http://schemas.openxmlformats.org/officeDocument/2006/relationships/slide" Target="/ppt/slides/slide4.xml" Id="R568ade7bc0cd43c8" /><Relationship Type="http://schemas.openxmlformats.org/officeDocument/2006/relationships/slide" Target="/ppt/slides/slide5.xml" Id="R68056fbd0147434c" /><Relationship Type="http://schemas.openxmlformats.org/officeDocument/2006/relationships/slide" Target="/ppt/slides/slide6.xml" Id="R593fb302078e40b7" /><Relationship Type="http://schemas.openxmlformats.org/officeDocument/2006/relationships/slide" Target="/ppt/slides/slide7.xml" Id="R78e44c28aaf7435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49b9d91ef942b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ab162a0f55463e" /><Relationship Type="http://schemas.openxmlformats.org/officeDocument/2006/relationships/theme" Target="/ppt/slideMasters/theme/theme1.xml" Id="R67806eac4a7f475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ab162a0f55463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e952c506c340b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c163714e1947e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d73905374d4c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091d8282ec43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bbd8307ea1431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c90b49749041c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ec27386b4f49f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SKRETTING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SKRETTING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SKRETTING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SKRETTING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SKRETTING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SKRETTING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12 762 592 000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437 424 000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349 117 000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1 645 474 000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7 481 833 000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SKRETTING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NUTRECO HOLDING BV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SKRETTING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Sjøhagen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4016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81 52 13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post@skretting.no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www.skretting.com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988 044 113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SKRETTING AS</a:t>
            </a:r>
          </a:p>
        </p:txBody>
      </p:sp>
    </p:spTree>
  </p:cSld>
  <p:clrMapOvr>
    <a:masterClrMapping xmlns:a="http://schemas.openxmlformats.org/drawingml/2006/main"/>
  </p:clrMapOvr>
</p:sld>
</file>