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bec7bb1af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ca21da39b41fa"/>
  </p:sldMasterIdLst>
  <p:sldIdLst>
    <p:sldId xmlns:r="http://schemas.openxmlformats.org/officeDocument/2006/relationships" id="256" r:id="R10ff70f79e78450e"/>
    <p:sldId xmlns:r="http://schemas.openxmlformats.org/officeDocument/2006/relationships" id="257" r:id="R5fb7bb300792481a"/>
    <p:sldId xmlns:r="http://schemas.openxmlformats.org/officeDocument/2006/relationships" id="258" r:id="Rd70ea7f23c9f42fd"/>
    <p:sldId xmlns:r="http://schemas.openxmlformats.org/officeDocument/2006/relationships" id="259" r:id="Ra623c1be8804449f"/>
    <p:sldId xmlns:r="http://schemas.openxmlformats.org/officeDocument/2006/relationships" id="260" r:id="R72204a15b8344ac3"/>
    <p:sldId xmlns:r="http://schemas.openxmlformats.org/officeDocument/2006/relationships" id="261" r:id="Rcebf52ccdb55422c"/>
    <p:sldId xmlns:r="http://schemas.openxmlformats.org/officeDocument/2006/relationships" id="262" r:id="Re19455be62da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ca21da39b41fa" /><Relationship Type="http://schemas.openxmlformats.org/officeDocument/2006/relationships/slide" Target="/ppt/slides/slide1.xml" Id="R10ff70f79e78450e" /><Relationship Type="http://schemas.openxmlformats.org/officeDocument/2006/relationships/slide" Target="/ppt/slides/slide2.xml" Id="R5fb7bb300792481a" /><Relationship Type="http://schemas.openxmlformats.org/officeDocument/2006/relationships/slide" Target="/ppt/slides/slide3.xml" Id="Rd70ea7f23c9f42fd" /><Relationship Type="http://schemas.openxmlformats.org/officeDocument/2006/relationships/slide" Target="/ppt/slides/slide4.xml" Id="Ra623c1be8804449f" /><Relationship Type="http://schemas.openxmlformats.org/officeDocument/2006/relationships/slide" Target="/ppt/slides/slide5.xml" Id="R72204a15b8344ac3" /><Relationship Type="http://schemas.openxmlformats.org/officeDocument/2006/relationships/slide" Target="/ppt/slides/slide6.xml" Id="Rcebf52ccdb55422c" /><Relationship Type="http://schemas.openxmlformats.org/officeDocument/2006/relationships/slide" Target="/ppt/slides/slide7.xml" Id="Re19455be62da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d1a46a7e5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9f58e20b74bd4" /><Relationship Type="http://schemas.openxmlformats.org/officeDocument/2006/relationships/theme" Target="/ppt/slideMasters/theme/theme1.xml" Id="Rc3fee6d5201c4b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9f58e20b7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a0dcd9eb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26ff48493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9b925edb546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c2358dc44d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7da67bc01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f8020635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bbbe21260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 BEST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 BEST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BRATHOLE MARIT RØNNEVIK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KONDAREWICZ NATALIA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