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c44bafb2d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a15194ef74447"/>
  </p:sldMasterIdLst>
  <p:sldIdLst>
    <p:sldId xmlns:r="http://schemas.openxmlformats.org/officeDocument/2006/relationships" id="256" r:id="Rd68284acc7ad4748"/>
    <p:sldId xmlns:r="http://schemas.openxmlformats.org/officeDocument/2006/relationships" id="257" r:id="Rb916fb6576c74cfd"/>
    <p:sldId xmlns:r="http://schemas.openxmlformats.org/officeDocument/2006/relationships" id="258" r:id="R91189e7b884c494c"/>
    <p:sldId xmlns:r="http://schemas.openxmlformats.org/officeDocument/2006/relationships" id="259" r:id="R64bc1f8d4a284ed7"/>
    <p:sldId xmlns:r="http://schemas.openxmlformats.org/officeDocument/2006/relationships" id="260" r:id="R89da0e92763f45cd"/>
    <p:sldId xmlns:r="http://schemas.openxmlformats.org/officeDocument/2006/relationships" id="261" r:id="R2926c1567374481f"/>
    <p:sldId xmlns:r="http://schemas.openxmlformats.org/officeDocument/2006/relationships" id="262" r:id="R5271d82d79c6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a15194ef74447" /><Relationship Type="http://schemas.openxmlformats.org/officeDocument/2006/relationships/slide" Target="/ppt/slides/slide1.xml" Id="Rd68284acc7ad4748" /><Relationship Type="http://schemas.openxmlformats.org/officeDocument/2006/relationships/slide" Target="/ppt/slides/slide2.xml" Id="Rb916fb6576c74cfd" /><Relationship Type="http://schemas.openxmlformats.org/officeDocument/2006/relationships/slide" Target="/ppt/slides/slide3.xml" Id="R91189e7b884c494c" /><Relationship Type="http://schemas.openxmlformats.org/officeDocument/2006/relationships/slide" Target="/ppt/slides/slide4.xml" Id="R64bc1f8d4a284ed7" /><Relationship Type="http://schemas.openxmlformats.org/officeDocument/2006/relationships/slide" Target="/ppt/slides/slide5.xml" Id="R89da0e92763f45cd" /><Relationship Type="http://schemas.openxmlformats.org/officeDocument/2006/relationships/slide" Target="/ppt/slides/slide6.xml" Id="R2926c1567374481f" /><Relationship Type="http://schemas.openxmlformats.org/officeDocument/2006/relationships/slide" Target="/ppt/slides/slide7.xml" Id="R5271d82d79c6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431a38a51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0a8f9cab7408d" /><Relationship Type="http://schemas.openxmlformats.org/officeDocument/2006/relationships/theme" Target="/ppt/slideMasters/theme/theme1.xml" Id="R8c05e2aa29b5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0a8f9cab7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7f54165a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c71eafe2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37376b693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51ad184b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90df95f5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8249a0a3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9dffac7b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INGVAR KJELLSTRÖM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