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bed6eac2e3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c2d3b96df48d5"/>
  </p:sldMasterIdLst>
  <p:sldIdLst>
    <p:sldId xmlns:r="http://schemas.openxmlformats.org/officeDocument/2006/relationships" id="256" r:id="Rfd727a81b4fc455c"/>
    <p:sldId xmlns:r="http://schemas.openxmlformats.org/officeDocument/2006/relationships" id="257" r:id="Re1694ac3df69433c"/>
    <p:sldId xmlns:r="http://schemas.openxmlformats.org/officeDocument/2006/relationships" id="258" r:id="Rc8923ef824ff4fe0"/>
    <p:sldId xmlns:r="http://schemas.openxmlformats.org/officeDocument/2006/relationships" id="259" r:id="R4820f93fe22840e6"/>
    <p:sldId xmlns:r="http://schemas.openxmlformats.org/officeDocument/2006/relationships" id="260" r:id="R9cf33b653bcf42b7"/>
    <p:sldId xmlns:r="http://schemas.openxmlformats.org/officeDocument/2006/relationships" id="261" r:id="Rcfff4127af174754"/>
    <p:sldId xmlns:r="http://schemas.openxmlformats.org/officeDocument/2006/relationships" id="262" r:id="Rd44cc1239de6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c2d3b96df48d5" /><Relationship Type="http://schemas.openxmlformats.org/officeDocument/2006/relationships/slide" Target="/ppt/slides/slide1.xml" Id="Rfd727a81b4fc455c" /><Relationship Type="http://schemas.openxmlformats.org/officeDocument/2006/relationships/slide" Target="/ppt/slides/slide2.xml" Id="Re1694ac3df69433c" /><Relationship Type="http://schemas.openxmlformats.org/officeDocument/2006/relationships/slide" Target="/ppt/slides/slide3.xml" Id="Rc8923ef824ff4fe0" /><Relationship Type="http://schemas.openxmlformats.org/officeDocument/2006/relationships/slide" Target="/ppt/slides/slide4.xml" Id="R4820f93fe22840e6" /><Relationship Type="http://schemas.openxmlformats.org/officeDocument/2006/relationships/slide" Target="/ppt/slides/slide5.xml" Id="R9cf33b653bcf42b7" /><Relationship Type="http://schemas.openxmlformats.org/officeDocument/2006/relationships/slide" Target="/ppt/slides/slide6.xml" Id="Rcfff4127af174754" /><Relationship Type="http://schemas.openxmlformats.org/officeDocument/2006/relationships/slide" Target="/ppt/slides/slide7.xml" Id="Rd44cc1239de6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5fcb20a2e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59ad46464164" /><Relationship Type="http://schemas.openxmlformats.org/officeDocument/2006/relationships/theme" Target="/ppt/slideMasters/theme/theme1.xml" Id="R0cb12af36140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a59ad4646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107dcfce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1bb02819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13de6234e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fb862514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4e3ac08a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0efdbddc0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9c7352999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STRAND CAMPING &amp; APARTMENT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STRAND CAMPING &amp; APARTMENT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11 185 614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27 464 348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Tøllefsvei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40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