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dff06cd672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e7996ab3784914"/>
  </p:sldMasterIdLst>
  <p:sldIdLst>
    <p:sldId xmlns:r="http://schemas.openxmlformats.org/officeDocument/2006/relationships" id="256" r:id="R9336e6c7df524e9c"/>
    <p:sldId xmlns:r="http://schemas.openxmlformats.org/officeDocument/2006/relationships" id="257" r:id="R1bfc5a01b03f45a9"/>
    <p:sldId xmlns:r="http://schemas.openxmlformats.org/officeDocument/2006/relationships" id="258" r:id="Rf0fc38043d3d4aba"/>
    <p:sldId xmlns:r="http://schemas.openxmlformats.org/officeDocument/2006/relationships" id="259" r:id="R0905d74b154742ed"/>
    <p:sldId xmlns:r="http://schemas.openxmlformats.org/officeDocument/2006/relationships" id="260" r:id="R33e85c31678c43c0"/>
    <p:sldId xmlns:r="http://schemas.openxmlformats.org/officeDocument/2006/relationships" id="261" r:id="R71110b8f1e0947c2"/>
    <p:sldId xmlns:r="http://schemas.openxmlformats.org/officeDocument/2006/relationships" id="262" r:id="R22bb4cec9512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7996ab3784914" /><Relationship Type="http://schemas.openxmlformats.org/officeDocument/2006/relationships/slide" Target="/ppt/slides/slide1.xml" Id="R9336e6c7df524e9c" /><Relationship Type="http://schemas.openxmlformats.org/officeDocument/2006/relationships/slide" Target="/ppt/slides/slide2.xml" Id="R1bfc5a01b03f45a9" /><Relationship Type="http://schemas.openxmlformats.org/officeDocument/2006/relationships/slide" Target="/ppt/slides/slide3.xml" Id="Rf0fc38043d3d4aba" /><Relationship Type="http://schemas.openxmlformats.org/officeDocument/2006/relationships/slide" Target="/ppt/slides/slide4.xml" Id="R0905d74b154742ed" /><Relationship Type="http://schemas.openxmlformats.org/officeDocument/2006/relationships/slide" Target="/ppt/slides/slide5.xml" Id="R33e85c31678c43c0" /><Relationship Type="http://schemas.openxmlformats.org/officeDocument/2006/relationships/slide" Target="/ppt/slides/slide6.xml" Id="R71110b8f1e0947c2" /><Relationship Type="http://schemas.openxmlformats.org/officeDocument/2006/relationships/slide" Target="/ppt/slides/slide7.xml" Id="R22bb4cec9512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efae8d127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4968f468d444f" /><Relationship Type="http://schemas.openxmlformats.org/officeDocument/2006/relationships/theme" Target="/ppt/slideMasters/theme/theme1.xml" Id="R1d4349a4a5024c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4968f468d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2f1a737d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8b2f362254d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a4fbf4a64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46b187140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8ee68bb0c4a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aded78535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f2ba755f5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CAPRA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193 075 256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5 120 009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3 779 380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52 717 366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CAPRA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www.capraconsulting.no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988 097 039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CAPRA CONSULTING AS</a:t>
            </a:r>
          </a:p>
        </p:txBody>
      </p:sp>
    </p:spTree>
  </p:cSld>
  <p:clrMapOvr>
    <a:masterClrMapping xmlns:a="http://schemas.openxmlformats.org/drawingml/2006/main"/>
  </p:clrMapOvr>
</p:sld>
</file>