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e87fe79f8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51a790c5a4522"/>
  </p:sldMasterIdLst>
  <p:sldIdLst>
    <p:sldId xmlns:r="http://schemas.openxmlformats.org/officeDocument/2006/relationships" id="256" r:id="R13c728e67a1e49c6"/>
    <p:sldId xmlns:r="http://schemas.openxmlformats.org/officeDocument/2006/relationships" id="257" r:id="R8c3ad355157549b7"/>
    <p:sldId xmlns:r="http://schemas.openxmlformats.org/officeDocument/2006/relationships" id="258" r:id="R3f4c9f418c574349"/>
    <p:sldId xmlns:r="http://schemas.openxmlformats.org/officeDocument/2006/relationships" id="259" r:id="R840da434cd454f24"/>
    <p:sldId xmlns:r="http://schemas.openxmlformats.org/officeDocument/2006/relationships" id="260" r:id="R80ae2776380a4ab4"/>
    <p:sldId xmlns:r="http://schemas.openxmlformats.org/officeDocument/2006/relationships" id="261" r:id="R6e8324d090474da0"/>
    <p:sldId xmlns:r="http://schemas.openxmlformats.org/officeDocument/2006/relationships" id="262" r:id="R011b05627a8d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51a790c5a4522" /><Relationship Type="http://schemas.openxmlformats.org/officeDocument/2006/relationships/slide" Target="/ppt/slides/slide1.xml" Id="R13c728e67a1e49c6" /><Relationship Type="http://schemas.openxmlformats.org/officeDocument/2006/relationships/slide" Target="/ppt/slides/slide2.xml" Id="R8c3ad355157549b7" /><Relationship Type="http://schemas.openxmlformats.org/officeDocument/2006/relationships/slide" Target="/ppt/slides/slide3.xml" Id="R3f4c9f418c574349" /><Relationship Type="http://schemas.openxmlformats.org/officeDocument/2006/relationships/slide" Target="/ppt/slides/slide4.xml" Id="R840da434cd454f24" /><Relationship Type="http://schemas.openxmlformats.org/officeDocument/2006/relationships/slide" Target="/ppt/slides/slide5.xml" Id="R80ae2776380a4ab4" /><Relationship Type="http://schemas.openxmlformats.org/officeDocument/2006/relationships/slide" Target="/ppt/slides/slide6.xml" Id="R6e8324d090474da0" /><Relationship Type="http://schemas.openxmlformats.org/officeDocument/2006/relationships/slide" Target="/ppt/slides/slide7.xml" Id="R011b05627a8d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9421c7e4e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717a930534590" /><Relationship Type="http://schemas.openxmlformats.org/officeDocument/2006/relationships/theme" Target="/ppt/slideMasters/theme/theme1.xml" Id="Rf02e12094c6c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717a9305345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7fc40cae0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98643e273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795a4e49c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78d1d362d4d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6cacfcac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11c9f8f45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a65188b945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MEREVARI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MEREVARI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6 850 262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7 256 104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Loe, Ivan Bjørndals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merevari@gmail.com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988 264 369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MEREVARI AS</a:t>
            </a:r>
          </a:p>
        </p:txBody>
      </p:sp>
    </p:spTree>
  </p:cSld>
  <p:clrMapOvr>
    <a:masterClrMapping xmlns:a="http://schemas.openxmlformats.org/drawingml/2006/main"/>
  </p:clrMapOvr>
</p:sld>
</file>