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6cd192b3d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042d5674f4d4e"/>
  </p:sldMasterIdLst>
  <p:sldIdLst>
    <p:sldId xmlns:r="http://schemas.openxmlformats.org/officeDocument/2006/relationships" id="256" r:id="R49fe44ca66be423e"/>
    <p:sldId xmlns:r="http://schemas.openxmlformats.org/officeDocument/2006/relationships" id="257" r:id="R07606b16aaef4b0c"/>
    <p:sldId xmlns:r="http://schemas.openxmlformats.org/officeDocument/2006/relationships" id="258" r:id="Rbc54f4897c7e4881"/>
    <p:sldId xmlns:r="http://schemas.openxmlformats.org/officeDocument/2006/relationships" id="259" r:id="R23d65dfa632f49f7"/>
    <p:sldId xmlns:r="http://schemas.openxmlformats.org/officeDocument/2006/relationships" id="260" r:id="R2365daf0ea5a4153"/>
    <p:sldId xmlns:r="http://schemas.openxmlformats.org/officeDocument/2006/relationships" id="261" r:id="R8ce88336a9944b33"/>
    <p:sldId xmlns:r="http://schemas.openxmlformats.org/officeDocument/2006/relationships" id="262" r:id="R8378afeaa39c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042d5674f4d4e" /><Relationship Type="http://schemas.openxmlformats.org/officeDocument/2006/relationships/slide" Target="/ppt/slides/slide1.xml" Id="R49fe44ca66be423e" /><Relationship Type="http://schemas.openxmlformats.org/officeDocument/2006/relationships/slide" Target="/ppt/slides/slide2.xml" Id="R07606b16aaef4b0c" /><Relationship Type="http://schemas.openxmlformats.org/officeDocument/2006/relationships/slide" Target="/ppt/slides/slide3.xml" Id="Rbc54f4897c7e4881" /><Relationship Type="http://schemas.openxmlformats.org/officeDocument/2006/relationships/slide" Target="/ppt/slides/slide4.xml" Id="R23d65dfa632f49f7" /><Relationship Type="http://schemas.openxmlformats.org/officeDocument/2006/relationships/slide" Target="/ppt/slides/slide5.xml" Id="R2365daf0ea5a4153" /><Relationship Type="http://schemas.openxmlformats.org/officeDocument/2006/relationships/slide" Target="/ppt/slides/slide6.xml" Id="R8ce88336a9944b33" /><Relationship Type="http://schemas.openxmlformats.org/officeDocument/2006/relationships/slide" Target="/ppt/slides/slide7.xml" Id="R8378afeaa39c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fca0083df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f891718c247b0" /><Relationship Type="http://schemas.openxmlformats.org/officeDocument/2006/relationships/theme" Target="/ppt/slideMasters/theme/theme1.xml" Id="R75116681908d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f891718c2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8de491cf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e1f00d43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649eb768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47a192cc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22fdfbf0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e747e8e1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e1cf3bbd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