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a67979546248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d37d2cdaa14abf"/>
  </p:sldMasterIdLst>
  <p:sldIdLst>
    <p:sldId xmlns:r="http://schemas.openxmlformats.org/officeDocument/2006/relationships" id="256" r:id="Rdeec5323822b45d0"/>
    <p:sldId xmlns:r="http://schemas.openxmlformats.org/officeDocument/2006/relationships" id="257" r:id="R819dcd40ad7e43aa"/>
    <p:sldId xmlns:r="http://schemas.openxmlformats.org/officeDocument/2006/relationships" id="258" r:id="R398c758600e84aa6"/>
    <p:sldId xmlns:r="http://schemas.openxmlformats.org/officeDocument/2006/relationships" id="259" r:id="R0c45add61bae4658"/>
    <p:sldId xmlns:r="http://schemas.openxmlformats.org/officeDocument/2006/relationships" id="260" r:id="R267842a725394a54"/>
    <p:sldId xmlns:r="http://schemas.openxmlformats.org/officeDocument/2006/relationships" id="261" r:id="R7a39e39225314f4a"/>
    <p:sldId xmlns:r="http://schemas.openxmlformats.org/officeDocument/2006/relationships" id="262" r:id="R70b6fe8827394f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d37d2cdaa14abf" /><Relationship Type="http://schemas.openxmlformats.org/officeDocument/2006/relationships/slide" Target="/ppt/slides/slide1.xml" Id="Rdeec5323822b45d0" /><Relationship Type="http://schemas.openxmlformats.org/officeDocument/2006/relationships/slide" Target="/ppt/slides/slide2.xml" Id="R819dcd40ad7e43aa" /><Relationship Type="http://schemas.openxmlformats.org/officeDocument/2006/relationships/slide" Target="/ppt/slides/slide3.xml" Id="R398c758600e84aa6" /><Relationship Type="http://schemas.openxmlformats.org/officeDocument/2006/relationships/slide" Target="/ppt/slides/slide4.xml" Id="R0c45add61bae4658" /><Relationship Type="http://schemas.openxmlformats.org/officeDocument/2006/relationships/slide" Target="/ppt/slides/slide5.xml" Id="R267842a725394a54" /><Relationship Type="http://schemas.openxmlformats.org/officeDocument/2006/relationships/slide" Target="/ppt/slides/slide6.xml" Id="R7a39e39225314f4a" /><Relationship Type="http://schemas.openxmlformats.org/officeDocument/2006/relationships/slide" Target="/ppt/slides/slide7.xml" Id="R70b6fe8827394f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53826134444d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6b6688f6a418a" /><Relationship Type="http://schemas.openxmlformats.org/officeDocument/2006/relationships/theme" Target="/ppt/slideMasters/theme/theme1.xml" Id="R67213c3869d946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56b6688f6a41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edf6aaccf45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c401debd147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3de5e348845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531ac20044e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2412736c440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a6eed260c4a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aec8525a94d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ONLINE KATALOGSERVICE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ONLINE KATALOGSERVICE AS ble etablert [år] og holder til i Langhus.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1 311 603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31 284 905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31 467 956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HØIEGGEN TOR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Høieggen, Haugbro terrasse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1405 Langhus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988 498 513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