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289304592e44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72896a1bff4632"/>
  </p:sldMasterIdLst>
  <p:sldIdLst>
    <p:sldId xmlns:r="http://schemas.openxmlformats.org/officeDocument/2006/relationships" id="256" r:id="R406c27a196884ef6"/>
    <p:sldId xmlns:r="http://schemas.openxmlformats.org/officeDocument/2006/relationships" id="257" r:id="R7184a84a3648400f"/>
    <p:sldId xmlns:r="http://schemas.openxmlformats.org/officeDocument/2006/relationships" id="258" r:id="Rea3717f5e0c9463e"/>
    <p:sldId xmlns:r="http://schemas.openxmlformats.org/officeDocument/2006/relationships" id="259" r:id="Rc7e1e04dee88487e"/>
    <p:sldId xmlns:r="http://schemas.openxmlformats.org/officeDocument/2006/relationships" id="260" r:id="Rf053b22aa4fa4561"/>
    <p:sldId xmlns:r="http://schemas.openxmlformats.org/officeDocument/2006/relationships" id="261" r:id="R118391d4600c4f6e"/>
    <p:sldId xmlns:r="http://schemas.openxmlformats.org/officeDocument/2006/relationships" id="262" r:id="R01c7119fb5d4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2896a1bff4632" /><Relationship Type="http://schemas.openxmlformats.org/officeDocument/2006/relationships/slide" Target="/ppt/slides/slide1.xml" Id="R406c27a196884ef6" /><Relationship Type="http://schemas.openxmlformats.org/officeDocument/2006/relationships/slide" Target="/ppt/slides/slide2.xml" Id="R7184a84a3648400f" /><Relationship Type="http://schemas.openxmlformats.org/officeDocument/2006/relationships/slide" Target="/ppt/slides/slide3.xml" Id="Rea3717f5e0c9463e" /><Relationship Type="http://schemas.openxmlformats.org/officeDocument/2006/relationships/slide" Target="/ppt/slides/slide4.xml" Id="Rc7e1e04dee88487e" /><Relationship Type="http://schemas.openxmlformats.org/officeDocument/2006/relationships/slide" Target="/ppt/slides/slide5.xml" Id="Rf053b22aa4fa4561" /><Relationship Type="http://schemas.openxmlformats.org/officeDocument/2006/relationships/slide" Target="/ppt/slides/slide6.xml" Id="R118391d4600c4f6e" /><Relationship Type="http://schemas.openxmlformats.org/officeDocument/2006/relationships/slide" Target="/ppt/slides/slide7.xml" Id="R01c7119fb5d4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e2083be64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96a6e1cac4184" /><Relationship Type="http://schemas.openxmlformats.org/officeDocument/2006/relationships/theme" Target="/ppt/slideMasters/theme/theme1.xml" Id="Rfe792ffc68ce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96a6e1cac41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f95f5459346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88649a429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ef89d6e31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1212be205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48f0347aa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97ca892634c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c17f72aa1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KATOJ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KATOJ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16 903 318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31 944 961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31 944 961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KAREN-ASTRID FLADBY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JARNEID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KAREN-ASTRID FLADBY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JARNEID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Middelthuns gate 17G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tj.katoj@gmail.com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988 512 621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