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6a248b9f2243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3288c63454435f"/>
  </p:sldMasterIdLst>
  <p:sldIdLst>
    <p:sldId xmlns:r="http://schemas.openxmlformats.org/officeDocument/2006/relationships" id="256" r:id="Rf1d5c646fc2f429d"/>
    <p:sldId xmlns:r="http://schemas.openxmlformats.org/officeDocument/2006/relationships" id="257" r:id="Ra4ef1c4853fb434c"/>
    <p:sldId xmlns:r="http://schemas.openxmlformats.org/officeDocument/2006/relationships" id="258" r:id="Rb0d6fcd960cd41f6"/>
    <p:sldId xmlns:r="http://schemas.openxmlformats.org/officeDocument/2006/relationships" id="259" r:id="Rb4b70007c19b452d"/>
    <p:sldId xmlns:r="http://schemas.openxmlformats.org/officeDocument/2006/relationships" id="260" r:id="Rcac4b6dcd6d1437b"/>
    <p:sldId xmlns:r="http://schemas.openxmlformats.org/officeDocument/2006/relationships" id="261" r:id="R9c561a822e274738"/>
    <p:sldId xmlns:r="http://schemas.openxmlformats.org/officeDocument/2006/relationships" id="262" r:id="Rad355bec07ce4d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288c63454435f" /><Relationship Type="http://schemas.openxmlformats.org/officeDocument/2006/relationships/slide" Target="/ppt/slides/slide1.xml" Id="Rf1d5c646fc2f429d" /><Relationship Type="http://schemas.openxmlformats.org/officeDocument/2006/relationships/slide" Target="/ppt/slides/slide2.xml" Id="Ra4ef1c4853fb434c" /><Relationship Type="http://schemas.openxmlformats.org/officeDocument/2006/relationships/slide" Target="/ppt/slides/slide3.xml" Id="Rb0d6fcd960cd41f6" /><Relationship Type="http://schemas.openxmlformats.org/officeDocument/2006/relationships/slide" Target="/ppt/slides/slide4.xml" Id="Rb4b70007c19b452d" /><Relationship Type="http://schemas.openxmlformats.org/officeDocument/2006/relationships/slide" Target="/ppt/slides/slide5.xml" Id="Rcac4b6dcd6d1437b" /><Relationship Type="http://schemas.openxmlformats.org/officeDocument/2006/relationships/slide" Target="/ppt/slides/slide6.xml" Id="R9c561a822e274738" /><Relationship Type="http://schemas.openxmlformats.org/officeDocument/2006/relationships/slide" Target="/ppt/slides/slide7.xml" Id="Rad355bec07ce4d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8dc82f66fd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f45a5f8d34d34" /><Relationship Type="http://schemas.openxmlformats.org/officeDocument/2006/relationships/theme" Target="/ppt/slideMasters/theme/theme1.xml" Id="Rbbe64a3e817d4e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f45a5f8d34d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233ab45c541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5812aa31141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a09c26c2747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73b1e0783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cb1d438bd45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2309dd8994e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6662b3cda42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NEW NORSE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NEW NORSE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3 311 782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SUNDLI SVEINUNG EKLO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Sveinung Eklo Sundli, Syrinvegen 4F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sveinung@gaate.no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988 539 821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NORSE AS</a:t>
            </a:r>
          </a:p>
        </p:txBody>
      </p:sp>
    </p:spTree>
  </p:cSld>
  <p:clrMapOvr>
    <a:masterClrMapping xmlns:a="http://schemas.openxmlformats.org/drawingml/2006/main"/>
  </p:clrMapOvr>
</p:sld>
</file>