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33a354513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2c401d0e204ae8"/>
  </p:sldMasterIdLst>
  <p:sldIdLst>
    <p:sldId xmlns:r="http://schemas.openxmlformats.org/officeDocument/2006/relationships" id="256" r:id="Rd1032616d1ef42af"/>
    <p:sldId xmlns:r="http://schemas.openxmlformats.org/officeDocument/2006/relationships" id="257" r:id="Re25b2c9194f64eab"/>
    <p:sldId xmlns:r="http://schemas.openxmlformats.org/officeDocument/2006/relationships" id="258" r:id="R94e0379d704b4297"/>
    <p:sldId xmlns:r="http://schemas.openxmlformats.org/officeDocument/2006/relationships" id="259" r:id="Re52d7065ce2b47d6"/>
    <p:sldId xmlns:r="http://schemas.openxmlformats.org/officeDocument/2006/relationships" id="260" r:id="R941380bca52e454f"/>
    <p:sldId xmlns:r="http://schemas.openxmlformats.org/officeDocument/2006/relationships" id="261" r:id="R617561f6c7114377"/>
    <p:sldId xmlns:r="http://schemas.openxmlformats.org/officeDocument/2006/relationships" id="262" r:id="Re610d96c5524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c401d0e204ae8" /><Relationship Type="http://schemas.openxmlformats.org/officeDocument/2006/relationships/slide" Target="/ppt/slides/slide1.xml" Id="Rd1032616d1ef42af" /><Relationship Type="http://schemas.openxmlformats.org/officeDocument/2006/relationships/slide" Target="/ppt/slides/slide2.xml" Id="Re25b2c9194f64eab" /><Relationship Type="http://schemas.openxmlformats.org/officeDocument/2006/relationships/slide" Target="/ppt/slides/slide3.xml" Id="R94e0379d704b4297" /><Relationship Type="http://schemas.openxmlformats.org/officeDocument/2006/relationships/slide" Target="/ppt/slides/slide4.xml" Id="Re52d7065ce2b47d6" /><Relationship Type="http://schemas.openxmlformats.org/officeDocument/2006/relationships/slide" Target="/ppt/slides/slide5.xml" Id="R941380bca52e454f" /><Relationship Type="http://schemas.openxmlformats.org/officeDocument/2006/relationships/slide" Target="/ppt/slides/slide6.xml" Id="R617561f6c7114377" /><Relationship Type="http://schemas.openxmlformats.org/officeDocument/2006/relationships/slide" Target="/ppt/slides/slide7.xml" Id="Re610d96c5524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f20c3dd5a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e38352d2473d" /><Relationship Type="http://schemas.openxmlformats.org/officeDocument/2006/relationships/theme" Target="/ppt/slideMasters/theme/theme1.xml" Id="R898f2343a081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6e38352d2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ac39b526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267cfd43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49fec818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12dd33b9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bfb790b89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e6a7ca01a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6e0db0e4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andre.sperre@consultpartner.no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