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8d5a4f99674e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d2f45beeb8493a"/>
  </p:sldMasterIdLst>
  <p:sldIdLst>
    <p:sldId xmlns:r="http://schemas.openxmlformats.org/officeDocument/2006/relationships" id="256" r:id="Rd3b72dab12bd4a90"/>
    <p:sldId xmlns:r="http://schemas.openxmlformats.org/officeDocument/2006/relationships" id="257" r:id="Re1eea0f097ff4004"/>
    <p:sldId xmlns:r="http://schemas.openxmlformats.org/officeDocument/2006/relationships" id="258" r:id="R27eeaaa150564a42"/>
    <p:sldId xmlns:r="http://schemas.openxmlformats.org/officeDocument/2006/relationships" id="259" r:id="Rf457b3ab29ef46f8"/>
    <p:sldId xmlns:r="http://schemas.openxmlformats.org/officeDocument/2006/relationships" id="260" r:id="R727cdbeb18dc4c48"/>
    <p:sldId xmlns:r="http://schemas.openxmlformats.org/officeDocument/2006/relationships" id="261" r:id="Rd805810e4b41433e"/>
    <p:sldId xmlns:r="http://schemas.openxmlformats.org/officeDocument/2006/relationships" id="262" r:id="R11525f4bdc484a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d2f45beeb8493a" /><Relationship Type="http://schemas.openxmlformats.org/officeDocument/2006/relationships/slide" Target="/ppt/slides/slide1.xml" Id="Rd3b72dab12bd4a90" /><Relationship Type="http://schemas.openxmlformats.org/officeDocument/2006/relationships/slide" Target="/ppt/slides/slide2.xml" Id="Re1eea0f097ff4004" /><Relationship Type="http://schemas.openxmlformats.org/officeDocument/2006/relationships/slide" Target="/ppt/slides/slide3.xml" Id="R27eeaaa150564a42" /><Relationship Type="http://schemas.openxmlformats.org/officeDocument/2006/relationships/slide" Target="/ppt/slides/slide4.xml" Id="Rf457b3ab29ef46f8" /><Relationship Type="http://schemas.openxmlformats.org/officeDocument/2006/relationships/slide" Target="/ppt/slides/slide5.xml" Id="R727cdbeb18dc4c48" /><Relationship Type="http://schemas.openxmlformats.org/officeDocument/2006/relationships/slide" Target="/ppt/slides/slide6.xml" Id="Rd805810e4b41433e" /><Relationship Type="http://schemas.openxmlformats.org/officeDocument/2006/relationships/slide" Target="/ppt/slides/slide7.xml" Id="R11525f4bdc484a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3a552c075b45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5f850b0a5498f" /><Relationship Type="http://schemas.openxmlformats.org/officeDocument/2006/relationships/theme" Target="/ppt/slideMasters/theme/theme1.xml" Id="Rcb1c316e28fe4f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15f850b0a549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ea377513340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73fa2571b4b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9216af38e43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f1d0a739b44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623002a9145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fe4b185e74a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d0a180a4341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MØRK HANSEN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MØRK HANSEN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−175 477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6 434 846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10 247 023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JMC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KRISTOFFER MØRK HANSEN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Pål Mørk Hansen, Solveien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988 657 921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 HANSEN INVEST AS</a:t>
            </a:r>
          </a:p>
        </p:txBody>
      </p:sp>
    </p:spTree>
  </p:cSld>
  <p:clrMapOvr>
    <a:masterClrMapping xmlns:a="http://schemas.openxmlformats.org/drawingml/2006/main"/>
  </p:clrMapOvr>
</p:sld>
</file>