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23d6d8506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b1ceb8c364e36"/>
  </p:sldMasterIdLst>
  <p:sldIdLst>
    <p:sldId xmlns:r="http://schemas.openxmlformats.org/officeDocument/2006/relationships" id="256" r:id="Rf77dbeba78144722"/>
    <p:sldId xmlns:r="http://schemas.openxmlformats.org/officeDocument/2006/relationships" id="257" r:id="Rceb8a7c716d84abb"/>
    <p:sldId xmlns:r="http://schemas.openxmlformats.org/officeDocument/2006/relationships" id="258" r:id="Rf2215def2a834e27"/>
    <p:sldId xmlns:r="http://schemas.openxmlformats.org/officeDocument/2006/relationships" id="259" r:id="R6b498db2217b400a"/>
    <p:sldId xmlns:r="http://schemas.openxmlformats.org/officeDocument/2006/relationships" id="260" r:id="Rf99ae57308c84efc"/>
    <p:sldId xmlns:r="http://schemas.openxmlformats.org/officeDocument/2006/relationships" id="261" r:id="R236db9f851da4aa1"/>
    <p:sldId xmlns:r="http://schemas.openxmlformats.org/officeDocument/2006/relationships" id="262" r:id="R8078db637286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b1ceb8c364e36" /><Relationship Type="http://schemas.openxmlformats.org/officeDocument/2006/relationships/slide" Target="/ppt/slides/slide1.xml" Id="Rf77dbeba78144722" /><Relationship Type="http://schemas.openxmlformats.org/officeDocument/2006/relationships/slide" Target="/ppt/slides/slide2.xml" Id="Rceb8a7c716d84abb" /><Relationship Type="http://schemas.openxmlformats.org/officeDocument/2006/relationships/slide" Target="/ppt/slides/slide3.xml" Id="Rf2215def2a834e27" /><Relationship Type="http://schemas.openxmlformats.org/officeDocument/2006/relationships/slide" Target="/ppt/slides/slide4.xml" Id="R6b498db2217b400a" /><Relationship Type="http://schemas.openxmlformats.org/officeDocument/2006/relationships/slide" Target="/ppt/slides/slide5.xml" Id="Rf99ae57308c84efc" /><Relationship Type="http://schemas.openxmlformats.org/officeDocument/2006/relationships/slide" Target="/ppt/slides/slide6.xml" Id="R236db9f851da4aa1" /><Relationship Type="http://schemas.openxmlformats.org/officeDocument/2006/relationships/slide" Target="/ppt/slides/slide7.xml" Id="R8078db637286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96504fe23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1ec5f2e9e43e2" /><Relationship Type="http://schemas.openxmlformats.org/officeDocument/2006/relationships/theme" Target="/ppt/slideMasters/theme/theme1.xml" Id="Raa04c1199b69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1ec5f2e9e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f97bade6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97b854275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740aaa776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8c6e1902a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74e08f58c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c2c7b436c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ecf769cbb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HØYSANDTOPPEN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HØYSANDTOPPEN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16 381 473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17 283 439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FREDDY WALTER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Høysandtoppen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HØYSANDTOPPEN AS</a:t>
            </a:r>
          </a:p>
        </p:txBody>
      </p:sp>
    </p:spTree>
  </p:cSld>
  <p:clrMapOvr>
    <a:masterClrMapping xmlns:a="http://schemas.openxmlformats.org/drawingml/2006/main"/>
  </p:clrMapOvr>
</p:sld>
</file>