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021aa33f24d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b68fa4f8442ba"/>
  </p:sldMasterIdLst>
  <p:sldIdLst>
    <p:sldId xmlns:r="http://schemas.openxmlformats.org/officeDocument/2006/relationships" id="256" r:id="Rfeb1988408424ac7"/>
    <p:sldId xmlns:r="http://schemas.openxmlformats.org/officeDocument/2006/relationships" id="257" r:id="R5f386b996af34651"/>
    <p:sldId xmlns:r="http://schemas.openxmlformats.org/officeDocument/2006/relationships" id="258" r:id="Raa9c1f35313c45e5"/>
    <p:sldId xmlns:r="http://schemas.openxmlformats.org/officeDocument/2006/relationships" id="259" r:id="Re21dcf3c07bd4eb0"/>
    <p:sldId xmlns:r="http://schemas.openxmlformats.org/officeDocument/2006/relationships" id="260" r:id="R5939037f081647e7"/>
    <p:sldId xmlns:r="http://schemas.openxmlformats.org/officeDocument/2006/relationships" id="261" r:id="Rdaa6b437d46c4bf1"/>
    <p:sldId xmlns:r="http://schemas.openxmlformats.org/officeDocument/2006/relationships" id="262" r:id="Re88c21011b5743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b68fa4f8442ba" /><Relationship Type="http://schemas.openxmlformats.org/officeDocument/2006/relationships/slide" Target="/ppt/slides/slide1.xml" Id="Rfeb1988408424ac7" /><Relationship Type="http://schemas.openxmlformats.org/officeDocument/2006/relationships/slide" Target="/ppt/slides/slide2.xml" Id="R5f386b996af34651" /><Relationship Type="http://schemas.openxmlformats.org/officeDocument/2006/relationships/slide" Target="/ppt/slides/slide3.xml" Id="Raa9c1f35313c45e5" /><Relationship Type="http://schemas.openxmlformats.org/officeDocument/2006/relationships/slide" Target="/ppt/slides/slide4.xml" Id="Re21dcf3c07bd4eb0" /><Relationship Type="http://schemas.openxmlformats.org/officeDocument/2006/relationships/slide" Target="/ppt/slides/slide5.xml" Id="R5939037f081647e7" /><Relationship Type="http://schemas.openxmlformats.org/officeDocument/2006/relationships/slide" Target="/ppt/slides/slide6.xml" Id="Rdaa6b437d46c4bf1" /><Relationship Type="http://schemas.openxmlformats.org/officeDocument/2006/relationships/slide" Target="/ppt/slides/slide7.xml" Id="Re88c21011b5743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4a8d6f28645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e07332bb54659" /><Relationship Type="http://schemas.openxmlformats.org/officeDocument/2006/relationships/theme" Target="/ppt/slideMasters/theme/theme1.xml" Id="R3e63158c4c0b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e07332bb5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916c1666b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cdc4e9da1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f57f65c7b4a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71492afb6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736ebb12d48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a168f33004b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5f0f99288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