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30c6ace80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e768ed94a487e"/>
  </p:sldMasterIdLst>
  <p:sldIdLst>
    <p:sldId xmlns:r="http://schemas.openxmlformats.org/officeDocument/2006/relationships" id="256" r:id="R70a67f5ef813427d"/>
    <p:sldId xmlns:r="http://schemas.openxmlformats.org/officeDocument/2006/relationships" id="257" r:id="R5a63aac598664cf6"/>
    <p:sldId xmlns:r="http://schemas.openxmlformats.org/officeDocument/2006/relationships" id="258" r:id="R6d4d088882ed4673"/>
    <p:sldId xmlns:r="http://schemas.openxmlformats.org/officeDocument/2006/relationships" id="259" r:id="R032c5c7d781d4ebb"/>
    <p:sldId xmlns:r="http://schemas.openxmlformats.org/officeDocument/2006/relationships" id="260" r:id="Rd0703f5a588f40c4"/>
    <p:sldId xmlns:r="http://schemas.openxmlformats.org/officeDocument/2006/relationships" id="261" r:id="Rd82b08b04c804809"/>
    <p:sldId xmlns:r="http://schemas.openxmlformats.org/officeDocument/2006/relationships" id="262" r:id="R54560af9e0d1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e768ed94a487e" /><Relationship Type="http://schemas.openxmlformats.org/officeDocument/2006/relationships/slide" Target="/ppt/slides/slide1.xml" Id="R70a67f5ef813427d" /><Relationship Type="http://schemas.openxmlformats.org/officeDocument/2006/relationships/slide" Target="/ppt/slides/slide2.xml" Id="R5a63aac598664cf6" /><Relationship Type="http://schemas.openxmlformats.org/officeDocument/2006/relationships/slide" Target="/ppt/slides/slide3.xml" Id="R6d4d088882ed4673" /><Relationship Type="http://schemas.openxmlformats.org/officeDocument/2006/relationships/slide" Target="/ppt/slides/slide4.xml" Id="R032c5c7d781d4ebb" /><Relationship Type="http://schemas.openxmlformats.org/officeDocument/2006/relationships/slide" Target="/ppt/slides/slide5.xml" Id="Rd0703f5a588f40c4" /><Relationship Type="http://schemas.openxmlformats.org/officeDocument/2006/relationships/slide" Target="/ppt/slides/slide6.xml" Id="Rd82b08b04c804809" /><Relationship Type="http://schemas.openxmlformats.org/officeDocument/2006/relationships/slide" Target="/ppt/slides/slide7.xml" Id="R54560af9e0d1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a2407bed9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44a5e3174f5f" /><Relationship Type="http://schemas.openxmlformats.org/officeDocument/2006/relationships/theme" Target="/ppt/slideMasters/theme/theme1.xml" Id="Rc78bf9285263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344a5e317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f5f15a7a4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c36934cef4d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2af2a10c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597058439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9354f8c78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3abb92702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6ee743dbd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DRONNINGA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DRONNINGA LANDSKAP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1 862 245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4 781 741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11 197 440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MOMRAK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JØRUND SELNESAUNET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MOMRAK SELNESAUNET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www.dronninga.com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DRONNINGA LANDSKAP AS</a:t>
            </a:r>
          </a:p>
        </p:txBody>
      </p:sp>
    </p:spTree>
  </p:cSld>
  <p:clrMapOvr>
    <a:masterClrMapping xmlns:a="http://schemas.openxmlformats.org/drawingml/2006/main"/>
  </p:clrMapOvr>
</p:sld>
</file>