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6df51849a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bd471d0764d6c"/>
  </p:sldMasterIdLst>
  <p:sldIdLst>
    <p:sldId xmlns:r="http://schemas.openxmlformats.org/officeDocument/2006/relationships" id="256" r:id="Rc93c2d6006ed4fa2"/>
    <p:sldId xmlns:r="http://schemas.openxmlformats.org/officeDocument/2006/relationships" id="257" r:id="R302c5d64b41943b5"/>
    <p:sldId xmlns:r="http://schemas.openxmlformats.org/officeDocument/2006/relationships" id="258" r:id="R12e1d3a88fd24644"/>
    <p:sldId xmlns:r="http://schemas.openxmlformats.org/officeDocument/2006/relationships" id="259" r:id="R825a2a11057f427d"/>
    <p:sldId xmlns:r="http://schemas.openxmlformats.org/officeDocument/2006/relationships" id="260" r:id="Rbb0c0694e7f04a0b"/>
    <p:sldId xmlns:r="http://schemas.openxmlformats.org/officeDocument/2006/relationships" id="261" r:id="R81bca717e7474e34"/>
    <p:sldId xmlns:r="http://schemas.openxmlformats.org/officeDocument/2006/relationships" id="262" r:id="Rdd80e2f88c6e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bd471d0764d6c" /><Relationship Type="http://schemas.openxmlformats.org/officeDocument/2006/relationships/slide" Target="/ppt/slides/slide1.xml" Id="Rc93c2d6006ed4fa2" /><Relationship Type="http://schemas.openxmlformats.org/officeDocument/2006/relationships/slide" Target="/ppt/slides/slide2.xml" Id="R302c5d64b41943b5" /><Relationship Type="http://schemas.openxmlformats.org/officeDocument/2006/relationships/slide" Target="/ppt/slides/slide3.xml" Id="R12e1d3a88fd24644" /><Relationship Type="http://schemas.openxmlformats.org/officeDocument/2006/relationships/slide" Target="/ppt/slides/slide4.xml" Id="R825a2a11057f427d" /><Relationship Type="http://schemas.openxmlformats.org/officeDocument/2006/relationships/slide" Target="/ppt/slides/slide5.xml" Id="Rbb0c0694e7f04a0b" /><Relationship Type="http://schemas.openxmlformats.org/officeDocument/2006/relationships/slide" Target="/ppt/slides/slide6.xml" Id="R81bca717e7474e34" /><Relationship Type="http://schemas.openxmlformats.org/officeDocument/2006/relationships/slide" Target="/ppt/slides/slide7.xml" Id="Rdd80e2f88c6e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5064c31c3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3888eb8a43a5" /><Relationship Type="http://schemas.openxmlformats.org/officeDocument/2006/relationships/theme" Target="/ppt/slideMasters/theme/theme1.xml" Id="R7449f8785d1a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13888eb8a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4bd5666f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774a2f08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6e91d369d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2347736b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8a55dbcf1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62a3a21c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a0a34941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