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190308cdf3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13657e0ad40e6"/>
  </p:sldMasterIdLst>
  <p:sldIdLst>
    <p:sldId xmlns:r="http://schemas.openxmlformats.org/officeDocument/2006/relationships" id="256" r:id="Rff52f77b64674f46"/>
    <p:sldId xmlns:r="http://schemas.openxmlformats.org/officeDocument/2006/relationships" id="257" r:id="R9f4c0f4917264b7d"/>
    <p:sldId xmlns:r="http://schemas.openxmlformats.org/officeDocument/2006/relationships" id="258" r:id="R4c877db8aaa74c14"/>
    <p:sldId xmlns:r="http://schemas.openxmlformats.org/officeDocument/2006/relationships" id="259" r:id="R71c88f80a84846f4"/>
    <p:sldId xmlns:r="http://schemas.openxmlformats.org/officeDocument/2006/relationships" id="260" r:id="Ra1ecff3e35794039"/>
    <p:sldId xmlns:r="http://schemas.openxmlformats.org/officeDocument/2006/relationships" id="261" r:id="R08975bffced1400b"/>
    <p:sldId xmlns:r="http://schemas.openxmlformats.org/officeDocument/2006/relationships" id="262" r:id="R188d28a44e0f4c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13657e0ad40e6" /><Relationship Type="http://schemas.openxmlformats.org/officeDocument/2006/relationships/slide" Target="/ppt/slides/slide1.xml" Id="Rff52f77b64674f46" /><Relationship Type="http://schemas.openxmlformats.org/officeDocument/2006/relationships/slide" Target="/ppt/slides/slide2.xml" Id="R9f4c0f4917264b7d" /><Relationship Type="http://schemas.openxmlformats.org/officeDocument/2006/relationships/slide" Target="/ppt/slides/slide3.xml" Id="R4c877db8aaa74c14" /><Relationship Type="http://schemas.openxmlformats.org/officeDocument/2006/relationships/slide" Target="/ppt/slides/slide4.xml" Id="R71c88f80a84846f4" /><Relationship Type="http://schemas.openxmlformats.org/officeDocument/2006/relationships/slide" Target="/ppt/slides/slide5.xml" Id="Ra1ecff3e35794039" /><Relationship Type="http://schemas.openxmlformats.org/officeDocument/2006/relationships/slide" Target="/ppt/slides/slide6.xml" Id="R08975bffced1400b" /><Relationship Type="http://schemas.openxmlformats.org/officeDocument/2006/relationships/slide" Target="/ppt/slides/slide7.xml" Id="R188d28a44e0f4c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aa5f1931a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9588736724cdf" /><Relationship Type="http://schemas.openxmlformats.org/officeDocument/2006/relationships/theme" Target="/ppt/slideMasters/theme/theme1.xml" Id="R6a5fbe9a7382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79588736724c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52cf40ea6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3252b0d8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8cb4847e547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c863a00a8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43a121b44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aa6191c9a46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8bb8a5fe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LEOPOLD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426 018 260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599 453 097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