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02fcdf0e642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1bcefa95947cf"/>
  </p:sldMasterIdLst>
  <p:sldIdLst>
    <p:sldId xmlns:r="http://schemas.openxmlformats.org/officeDocument/2006/relationships" id="256" r:id="R4d985db9647c42f7"/>
    <p:sldId xmlns:r="http://schemas.openxmlformats.org/officeDocument/2006/relationships" id="257" r:id="R8ff09288a790472a"/>
    <p:sldId xmlns:r="http://schemas.openxmlformats.org/officeDocument/2006/relationships" id="258" r:id="Rea75d4317707467c"/>
    <p:sldId xmlns:r="http://schemas.openxmlformats.org/officeDocument/2006/relationships" id="259" r:id="R9946d22fd9934248"/>
    <p:sldId xmlns:r="http://schemas.openxmlformats.org/officeDocument/2006/relationships" id="260" r:id="Re75dda0794634a88"/>
    <p:sldId xmlns:r="http://schemas.openxmlformats.org/officeDocument/2006/relationships" id="261" r:id="R69ff424009e24600"/>
    <p:sldId xmlns:r="http://schemas.openxmlformats.org/officeDocument/2006/relationships" id="262" r:id="R91058b535c6d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1bcefa95947cf" /><Relationship Type="http://schemas.openxmlformats.org/officeDocument/2006/relationships/slide" Target="/ppt/slides/slide1.xml" Id="R4d985db9647c42f7" /><Relationship Type="http://schemas.openxmlformats.org/officeDocument/2006/relationships/slide" Target="/ppt/slides/slide2.xml" Id="R8ff09288a790472a" /><Relationship Type="http://schemas.openxmlformats.org/officeDocument/2006/relationships/slide" Target="/ppt/slides/slide3.xml" Id="Rea75d4317707467c" /><Relationship Type="http://schemas.openxmlformats.org/officeDocument/2006/relationships/slide" Target="/ppt/slides/slide4.xml" Id="R9946d22fd9934248" /><Relationship Type="http://schemas.openxmlformats.org/officeDocument/2006/relationships/slide" Target="/ppt/slides/slide5.xml" Id="Re75dda0794634a88" /><Relationship Type="http://schemas.openxmlformats.org/officeDocument/2006/relationships/slide" Target="/ppt/slides/slide6.xml" Id="R69ff424009e24600" /><Relationship Type="http://schemas.openxmlformats.org/officeDocument/2006/relationships/slide" Target="/ppt/slides/slide7.xml" Id="R91058b535c6d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11fbd6edf4f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f32b3ab1f4c3d" /><Relationship Type="http://schemas.openxmlformats.org/officeDocument/2006/relationships/theme" Target="/ppt/slideMasters/theme/theme1.xml" Id="R04a5c945bd8b44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4f32b3ab1f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acde4446248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184477b91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0110f168342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cbe474a3c4d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f402fb0e54b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42ea8ec3c4c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1b32ac4014e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SOLØY INVEST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9 539 597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ANDREAS STOREIDE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SOFI STOREIDE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