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a92323c8c9945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476df58c55b4e76"/>
  </p:sldMasterIdLst>
  <p:sldIdLst>
    <p:sldId xmlns:r="http://schemas.openxmlformats.org/officeDocument/2006/relationships" id="256" r:id="R7c891aa2aed94a26"/>
    <p:sldId xmlns:r="http://schemas.openxmlformats.org/officeDocument/2006/relationships" id="257" r:id="R8ec57996ee5b442a"/>
    <p:sldId xmlns:r="http://schemas.openxmlformats.org/officeDocument/2006/relationships" id="258" r:id="R951edb4b86164e2d"/>
    <p:sldId xmlns:r="http://schemas.openxmlformats.org/officeDocument/2006/relationships" id="259" r:id="R1ca4ddaa070942cc"/>
    <p:sldId xmlns:r="http://schemas.openxmlformats.org/officeDocument/2006/relationships" id="260" r:id="Rff01e640e24f4ee9"/>
    <p:sldId xmlns:r="http://schemas.openxmlformats.org/officeDocument/2006/relationships" id="261" r:id="Rd358672b5cad4c8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476df58c55b4e76" /><Relationship Type="http://schemas.openxmlformats.org/officeDocument/2006/relationships/slide" Target="/ppt/slides/slide1.xml" Id="R7c891aa2aed94a26" /><Relationship Type="http://schemas.openxmlformats.org/officeDocument/2006/relationships/slide" Target="/ppt/slides/slide2.xml" Id="R8ec57996ee5b442a" /><Relationship Type="http://schemas.openxmlformats.org/officeDocument/2006/relationships/slide" Target="/ppt/slides/slide3.xml" Id="R951edb4b86164e2d" /><Relationship Type="http://schemas.openxmlformats.org/officeDocument/2006/relationships/slide" Target="/ppt/slides/slide4.xml" Id="R1ca4ddaa070942cc" /><Relationship Type="http://schemas.openxmlformats.org/officeDocument/2006/relationships/slide" Target="/ppt/slides/slide5.xml" Id="Rff01e640e24f4ee9" /><Relationship Type="http://schemas.openxmlformats.org/officeDocument/2006/relationships/slide" Target="/ppt/slides/slide6.xml" Id="Rd358672b5cad4c8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ab1ed4bc164c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fe62a75844336" /><Relationship Type="http://schemas.openxmlformats.org/officeDocument/2006/relationships/theme" Target="/ppt/slideMasters/theme/theme1.xml" Id="R904fe5807ecc4c4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7fe62a758443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05d9d7dc34e2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82ffbbd494e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0500ade66b4b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ecd59d719648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0a5a225a3f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ef72a570f8451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HARKET &amp; BAKKE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Odins vei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1463 Fjellhamar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988 823 708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HARKET &amp; BAKKE AS</a:t>
            </a:r>
          </a:p>
        </p:txBody>
      </p:sp>
    </p:spTree>
  </p:cSld>
  <p:clrMapOvr>
    <a:masterClrMapping xmlns:a="http://schemas.openxmlformats.org/drawingml/2006/main"/>
  </p:clrMapOvr>
</p:sld>
</file>