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bd75fc5a9f4a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1b985388c04ae2"/>
  </p:sldMasterIdLst>
  <p:sldIdLst>
    <p:sldId xmlns:r="http://schemas.openxmlformats.org/officeDocument/2006/relationships" id="256" r:id="R4c0e2e9068ed4f29"/>
    <p:sldId xmlns:r="http://schemas.openxmlformats.org/officeDocument/2006/relationships" id="257" r:id="R5c766d6afbc74065"/>
    <p:sldId xmlns:r="http://schemas.openxmlformats.org/officeDocument/2006/relationships" id="258" r:id="R118df9c342534183"/>
    <p:sldId xmlns:r="http://schemas.openxmlformats.org/officeDocument/2006/relationships" id="259" r:id="R0bb0edae914447b6"/>
    <p:sldId xmlns:r="http://schemas.openxmlformats.org/officeDocument/2006/relationships" id="260" r:id="R91052036bf874e98"/>
    <p:sldId xmlns:r="http://schemas.openxmlformats.org/officeDocument/2006/relationships" id="261" r:id="R108a1a97056145d9"/>
    <p:sldId xmlns:r="http://schemas.openxmlformats.org/officeDocument/2006/relationships" id="262" r:id="Re91019b3e9474d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b985388c04ae2" /><Relationship Type="http://schemas.openxmlformats.org/officeDocument/2006/relationships/slide" Target="/ppt/slides/slide1.xml" Id="R4c0e2e9068ed4f29" /><Relationship Type="http://schemas.openxmlformats.org/officeDocument/2006/relationships/slide" Target="/ppt/slides/slide2.xml" Id="R5c766d6afbc74065" /><Relationship Type="http://schemas.openxmlformats.org/officeDocument/2006/relationships/slide" Target="/ppt/slides/slide3.xml" Id="R118df9c342534183" /><Relationship Type="http://schemas.openxmlformats.org/officeDocument/2006/relationships/slide" Target="/ppt/slides/slide4.xml" Id="R0bb0edae914447b6" /><Relationship Type="http://schemas.openxmlformats.org/officeDocument/2006/relationships/slide" Target="/ppt/slides/slide5.xml" Id="R91052036bf874e98" /><Relationship Type="http://schemas.openxmlformats.org/officeDocument/2006/relationships/slide" Target="/ppt/slides/slide6.xml" Id="R108a1a97056145d9" /><Relationship Type="http://schemas.openxmlformats.org/officeDocument/2006/relationships/slide" Target="/ppt/slides/slide7.xml" Id="Re91019b3e9474d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2998fd5a04e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28cb89a1a42bd" /><Relationship Type="http://schemas.openxmlformats.org/officeDocument/2006/relationships/theme" Target="/ppt/slideMasters/theme/theme1.xml" Id="Ra92fbc0c4ad043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b28cb89a1a42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95f1fc73f4e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8cb4d5f0741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86c27389840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14f86b57249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2a3c7446e4a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473a9a58444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25803e9454f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&amp; BAKKE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10 598 815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17 612 442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SVERRE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