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502a21c27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a17d5ccbf4007"/>
  </p:sldMasterIdLst>
  <p:sldIdLst>
    <p:sldId xmlns:r="http://schemas.openxmlformats.org/officeDocument/2006/relationships" id="256" r:id="R97a78a3520644953"/>
    <p:sldId xmlns:r="http://schemas.openxmlformats.org/officeDocument/2006/relationships" id="257" r:id="R8a710e29b859474e"/>
    <p:sldId xmlns:r="http://schemas.openxmlformats.org/officeDocument/2006/relationships" id="258" r:id="R792e438eaecd4f5d"/>
    <p:sldId xmlns:r="http://schemas.openxmlformats.org/officeDocument/2006/relationships" id="259" r:id="R40fb7f907f1f4b68"/>
    <p:sldId xmlns:r="http://schemas.openxmlformats.org/officeDocument/2006/relationships" id="260" r:id="Rae3c57839328422d"/>
    <p:sldId xmlns:r="http://schemas.openxmlformats.org/officeDocument/2006/relationships" id="261" r:id="R8d8a5dac506e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a17d5ccbf4007" /><Relationship Type="http://schemas.openxmlformats.org/officeDocument/2006/relationships/slide" Target="/ppt/slides/slide1.xml" Id="R97a78a3520644953" /><Relationship Type="http://schemas.openxmlformats.org/officeDocument/2006/relationships/slide" Target="/ppt/slides/slide2.xml" Id="R8a710e29b859474e" /><Relationship Type="http://schemas.openxmlformats.org/officeDocument/2006/relationships/slide" Target="/ppt/slides/slide3.xml" Id="R792e438eaecd4f5d" /><Relationship Type="http://schemas.openxmlformats.org/officeDocument/2006/relationships/slide" Target="/ppt/slides/slide4.xml" Id="R40fb7f907f1f4b68" /><Relationship Type="http://schemas.openxmlformats.org/officeDocument/2006/relationships/slide" Target="/ppt/slides/slide5.xml" Id="Rae3c57839328422d" /><Relationship Type="http://schemas.openxmlformats.org/officeDocument/2006/relationships/slide" Target="/ppt/slides/slide6.xml" Id="R8d8a5dac506e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27d5d5c61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1c12e4d94941" /><Relationship Type="http://schemas.openxmlformats.org/officeDocument/2006/relationships/theme" Target="/ppt/slideMasters/theme/theme1.xml" Id="R53538f9caf7b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71c12e4d9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989231980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0e1f2fd0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6b6b37e8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8a192b49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73c23e69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58f8a01f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