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bad14ec95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2918af01a4b7c"/>
  </p:sldMasterIdLst>
  <p:sldIdLst>
    <p:sldId xmlns:r="http://schemas.openxmlformats.org/officeDocument/2006/relationships" id="256" r:id="R935f5291990a49d0"/>
    <p:sldId xmlns:r="http://schemas.openxmlformats.org/officeDocument/2006/relationships" id="257" r:id="R7db10b704f42429f"/>
    <p:sldId xmlns:r="http://schemas.openxmlformats.org/officeDocument/2006/relationships" id="258" r:id="Rf6f3f0ad21f147e6"/>
    <p:sldId xmlns:r="http://schemas.openxmlformats.org/officeDocument/2006/relationships" id="259" r:id="Ra8bc2c4af1b94e4a"/>
    <p:sldId xmlns:r="http://schemas.openxmlformats.org/officeDocument/2006/relationships" id="260" r:id="R84a266b1e573434f"/>
    <p:sldId xmlns:r="http://schemas.openxmlformats.org/officeDocument/2006/relationships" id="261" r:id="Ra7019f2d99e14e66"/>
    <p:sldId xmlns:r="http://schemas.openxmlformats.org/officeDocument/2006/relationships" id="262" r:id="R8c339ac4af8b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2918af01a4b7c" /><Relationship Type="http://schemas.openxmlformats.org/officeDocument/2006/relationships/slide" Target="/ppt/slides/slide1.xml" Id="R935f5291990a49d0" /><Relationship Type="http://schemas.openxmlformats.org/officeDocument/2006/relationships/slide" Target="/ppt/slides/slide2.xml" Id="R7db10b704f42429f" /><Relationship Type="http://schemas.openxmlformats.org/officeDocument/2006/relationships/slide" Target="/ppt/slides/slide3.xml" Id="Rf6f3f0ad21f147e6" /><Relationship Type="http://schemas.openxmlformats.org/officeDocument/2006/relationships/slide" Target="/ppt/slides/slide4.xml" Id="Ra8bc2c4af1b94e4a" /><Relationship Type="http://schemas.openxmlformats.org/officeDocument/2006/relationships/slide" Target="/ppt/slides/slide5.xml" Id="R84a266b1e573434f" /><Relationship Type="http://schemas.openxmlformats.org/officeDocument/2006/relationships/slide" Target="/ppt/slides/slide6.xml" Id="Ra7019f2d99e14e66" /><Relationship Type="http://schemas.openxmlformats.org/officeDocument/2006/relationships/slide" Target="/ppt/slides/slide7.xml" Id="R8c339ac4af8b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a9049af3f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fa1b545b6417c" /><Relationship Type="http://schemas.openxmlformats.org/officeDocument/2006/relationships/theme" Target="/ppt/slideMasters/theme/theme1.xml" Id="Re22c3c528b0e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fa1b545b6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0d09503d6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66b9a1a9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47fcfcb78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65336bf81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4f320d69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8701ba641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3dad45f13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