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031d64cf7946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8cbcd615664776"/>
  </p:sldMasterIdLst>
  <p:sldIdLst>
    <p:sldId xmlns:r="http://schemas.openxmlformats.org/officeDocument/2006/relationships" id="256" r:id="R5a2ab838d1c34bd8"/>
    <p:sldId xmlns:r="http://schemas.openxmlformats.org/officeDocument/2006/relationships" id="257" r:id="R04eb0f31229245a5"/>
    <p:sldId xmlns:r="http://schemas.openxmlformats.org/officeDocument/2006/relationships" id="258" r:id="Rfdd44b8ad7bc4c3a"/>
    <p:sldId xmlns:r="http://schemas.openxmlformats.org/officeDocument/2006/relationships" id="259" r:id="R17aab3ff76894528"/>
    <p:sldId xmlns:r="http://schemas.openxmlformats.org/officeDocument/2006/relationships" id="260" r:id="R096e208f4ff84287"/>
    <p:sldId xmlns:r="http://schemas.openxmlformats.org/officeDocument/2006/relationships" id="261" r:id="R00eb8e55c94749c4"/>
    <p:sldId xmlns:r="http://schemas.openxmlformats.org/officeDocument/2006/relationships" id="262" r:id="R161f171f085d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cbcd615664776" /><Relationship Type="http://schemas.openxmlformats.org/officeDocument/2006/relationships/slide" Target="/ppt/slides/slide1.xml" Id="R5a2ab838d1c34bd8" /><Relationship Type="http://schemas.openxmlformats.org/officeDocument/2006/relationships/slide" Target="/ppt/slides/slide2.xml" Id="R04eb0f31229245a5" /><Relationship Type="http://schemas.openxmlformats.org/officeDocument/2006/relationships/slide" Target="/ppt/slides/slide3.xml" Id="Rfdd44b8ad7bc4c3a" /><Relationship Type="http://schemas.openxmlformats.org/officeDocument/2006/relationships/slide" Target="/ppt/slides/slide4.xml" Id="R17aab3ff76894528" /><Relationship Type="http://schemas.openxmlformats.org/officeDocument/2006/relationships/slide" Target="/ppt/slides/slide5.xml" Id="R096e208f4ff84287" /><Relationship Type="http://schemas.openxmlformats.org/officeDocument/2006/relationships/slide" Target="/ppt/slides/slide6.xml" Id="R00eb8e55c94749c4" /><Relationship Type="http://schemas.openxmlformats.org/officeDocument/2006/relationships/slide" Target="/ppt/slides/slide7.xml" Id="R161f171f085d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f715f3725f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4e057f4f94213" /><Relationship Type="http://schemas.openxmlformats.org/officeDocument/2006/relationships/theme" Target="/ppt/slideMasters/theme/theme1.xml" Id="Ree3d624e47e340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44e057f4f942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d7b77ed75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5a6c3f9d1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fcc142a714b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f7d7470d9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489717ea945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c73ddc96db41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a20edb6cd41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