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6f5abe788345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6ce5e1a39f4a49"/>
  </p:sldMasterIdLst>
  <p:sldIdLst>
    <p:sldId xmlns:r="http://schemas.openxmlformats.org/officeDocument/2006/relationships" id="256" r:id="R6e02e1bf746b41db"/>
    <p:sldId xmlns:r="http://schemas.openxmlformats.org/officeDocument/2006/relationships" id="257" r:id="R381cbbbc55fc4665"/>
    <p:sldId xmlns:r="http://schemas.openxmlformats.org/officeDocument/2006/relationships" id="258" r:id="R5bac5c6e33df4422"/>
    <p:sldId xmlns:r="http://schemas.openxmlformats.org/officeDocument/2006/relationships" id="259" r:id="R92c5855c4d874fb1"/>
    <p:sldId xmlns:r="http://schemas.openxmlformats.org/officeDocument/2006/relationships" id="260" r:id="R0ed0d752154e4e88"/>
    <p:sldId xmlns:r="http://schemas.openxmlformats.org/officeDocument/2006/relationships" id="261" r:id="R7a5e93f3cd6b4bf7"/>
    <p:sldId xmlns:r="http://schemas.openxmlformats.org/officeDocument/2006/relationships" id="262" r:id="Rd8a8ed1d17ff4d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6ce5e1a39f4a49" /><Relationship Type="http://schemas.openxmlformats.org/officeDocument/2006/relationships/slide" Target="/ppt/slides/slide1.xml" Id="R6e02e1bf746b41db" /><Relationship Type="http://schemas.openxmlformats.org/officeDocument/2006/relationships/slide" Target="/ppt/slides/slide2.xml" Id="R381cbbbc55fc4665" /><Relationship Type="http://schemas.openxmlformats.org/officeDocument/2006/relationships/slide" Target="/ppt/slides/slide3.xml" Id="R5bac5c6e33df4422" /><Relationship Type="http://schemas.openxmlformats.org/officeDocument/2006/relationships/slide" Target="/ppt/slides/slide4.xml" Id="R92c5855c4d874fb1" /><Relationship Type="http://schemas.openxmlformats.org/officeDocument/2006/relationships/slide" Target="/ppt/slides/slide5.xml" Id="R0ed0d752154e4e88" /><Relationship Type="http://schemas.openxmlformats.org/officeDocument/2006/relationships/slide" Target="/ppt/slides/slide6.xml" Id="R7a5e93f3cd6b4bf7" /><Relationship Type="http://schemas.openxmlformats.org/officeDocument/2006/relationships/slide" Target="/ppt/slides/slide7.xml" Id="Rd8a8ed1d17ff4d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4c3800084d47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53b089a1a4dc7" /><Relationship Type="http://schemas.openxmlformats.org/officeDocument/2006/relationships/theme" Target="/ppt/slideMasters/theme/theme1.xml" Id="R3fff77bd818c49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b53b089a1a4d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77c18fbd340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6ecbb89b244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945b4389734b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f7f8de69744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5c99e704640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c9a10515c4e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3e33325a643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SOLIDEN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SOLIDEN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4 237 145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37 828 454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39 894 590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ANDERS  –  28,3 %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ANDERS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AUDNY HELLAND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CATHRINE HELLAND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CECILIE HELLAND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OUFF CHRISTIAN HELLAND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4371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SOLIDEN AS</a:t>
            </a:r>
          </a:p>
        </p:txBody>
      </p:sp>
    </p:spTree>
  </p:cSld>
  <p:clrMapOvr>
    <a:masterClrMapping xmlns:a="http://schemas.openxmlformats.org/drawingml/2006/main"/>
  </p:clrMapOvr>
</p:sld>
</file>