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dabd8b1fe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b573576fd4f66"/>
  </p:sldMasterIdLst>
  <p:sldIdLst>
    <p:sldId xmlns:r="http://schemas.openxmlformats.org/officeDocument/2006/relationships" id="256" r:id="Rb9419b90513042e7"/>
    <p:sldId xmlns:r="http://schemas.openxmlformats.org/officeDocument/2006/relationships" id="257" r:id="R005dc388d7464632"/>
    <p:sldId xmlns:r="http://schemas.openxmlformats.org/officeDocument/2006/relationships" id="258" r:id="R5c834e89597845bc"/>
    <p:sldId xmlns:r="http://schemas.openxmlformats.org/officeDocument/2006/relationships" id="259" r:id="R6efa2400e84a4453"/>
    <p:sldId xmlns:r="http://schemas.openxmlformats.org/officeDocument/2006/relationships" id="260" r:id="Re37da73b097b436a"/>
    <p:sldId xmlns:r="http://schemas.openxmlformats.org/officeDocument/2006/relationships" id="261" r:id="R2e39f3665e37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b573576fd4f66" /><Relationship Type="http://schemas.openxmlformats.org/officeDocument/2006/relationships/slide" Target="/ppt/slides/slide1.xml" Id="Rb9419b90513042e7" /><Relationship Type="http://schemas.openxmlformats.org/officeDocument/2006/relationships/slide" Target="/ppt/slides/slide2.xml" Id="R005dc388d7464632" /><Relationship Type="http://schemas.openxmlformats.org/officeDocument/2006/relationships/slide" Target="/ppt/slides/slide3.xml" Id="R5c834e89597845bc" /><Relationship Type="http://schemas.openxmlformats.org/officeDocument/2006/relationships/slide" Target="/ppt/slides/slide4.xml" Id="R6efa2400e84a4453" /><Relationship Type="http://schemas.openxmlformats.org/officeDocument/2006/relationships/slide" Target="/ppt/slides/slide5.xml" Id="Re37da73b097b436a" /><Relationship Type="http://schemas.openxmlformats.org/officeDocument/2006/relationships/slide" Target="/ppt/slides/slide6.xml" Id="R2e39f3665e37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934127d74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f500efae4434b" /><Relationship Type="http://schemas.openxmlformats.org/officeDocument/2006/relationships/theme" Target="/ppt/slideMasters/theme/theme1.xml" Id="R94058df99cc8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f500efae443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776794f66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1adaa689b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3b306a1b7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52d2c8ff249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7c926d43c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30abd7bbc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