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58800ef6de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b5f81bb6534505"/>
  </p:sldMasterIdLst>
  <p:sldIdLst>
    <p:sldId xmlns:r="http://schemas.openxmlformats.org/officeDocument/2006/relationships" id="256" r:id="Rf15bf6b6c36c42a0"/>
    <p:sldId xmlns:r="http://schemas.openxmlformats.org/officeDocument/2006/relationships" id="257" r:id="Rdd8d211997fe4b8e"/>
    <p:sldId xmlns:r="http://schemas.openxmlformats.org/officeDocument/2006/relationships" id="258" r:id="Rca6d8a952de34515"/>
    <p:sldId xmlns:r="http://schemas.openxmlformats.org/officeDocument/2006/relationships" id="259" r:id="Red180bd35b44473a"/>
    <p:sldId xmlns:r="http://schemas.openxmlformats.org/officeDocument/2006/relationships" id="260" r:id="R61fc78da84274f1b"/>
    <p:sldId xmlns:r="http://schemas.openxmlformats.org/officeDocument/2006/relationships" id="261" r:id="R1e4cd2fc0bbb4d9f"/>
    <p:sldId xmlns:r="http://schemas.openxmlformats.org/officeDocument/2006/relationships" id="262" r:id="Re7eaa43448d84c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b5f81bb6534505" /><Relationship Type="http://schemas.openxmlformats.org/officeDocument/2006/relationships/slide" Target="/ppt/slides/slide1.xml" Id="Rf15bf6b6c36c42a0" /><Relationship Type="http://schemas.openxmlformats.org/officeDocument/2006/relationships/slide" Target="/ppt/slides/slide2.xml" Id="Rdd8d211997fe4b8e" /><Relationship Type="http://schemas.openxmlformats.org/officeDocument/2006/relationships/slide" Target="/ppt/slides/slide3.xml" Id="Rca6d8a952de34515" /><Relationship Type="http://schemas.openxmlformats.org/officeDocument/2006/relationships/slide" Target="/ppt/slides/slide4.xml" Id="Red180bd35b44473a" /><Relationship Type="http://schemas.openxmlformats.org/officeDocument/2006/relationships/slide" Target="/ppt/slides/slide5.xml" Id="R61fc78da84274f1b" /><Relationship Type="http://schemas.openxmlformats.org/officeDocument/2006/relationships/slide" Target="/ppt/slides/slide6.xml" Id="R1e4cd2fc0bbb4d9f" /><Relationship Type="http://schemas.openxmlformats.org/officeDocument/2006/relationships/slide" Target="/ppt/slides/slide7.xml" Id="Re7eaa43448d84c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5b0dfe5db4d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8e0bca40340a9" /><Relationship Type="http://schemas.openxmlformats.org/officeDocument/2006/relationships/theme" Target="/ppt/slideMasters/theme/theme1.xml" Id="R0dc67c8b460041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68e0bca403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1b1dbf8f6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984a0b15d4d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ae6549cee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8bcf31c804e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f061bce2f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cd2290d5641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db65b8d49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