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b8c4545bb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56a94fb744e8e"/>
  </p:sldMasterIdLst>
  <p:sldIdLst>
    <p:sldId xmlns:r="http://schemas.openxmlformats.org/officeDocument/2006/relationships" id="256" r:id="R19c3d5e1d5f94e12"/>
    <p:sldId xmlns:r="http://schemas.openxmlformats.org/officeDocument/2006/relationships" id="257" r:id="R1e70157ba0aa46ce"/>
    <p:sldId xmlns:r="http://schemas.openxmlformats.org/officeDocument/2006/relationships" id="258" r:id="R550f8de768294e00"/>
    <p:sldId xmlns:r="http://schemas.openxmlformats.org/officeDocument/2006/relationships" id="259" r:id="Re83f23f88a214f9b"/>
    <p:sldId xmlns:r="http://schemas.openxmlformats.org/officeDocument/2006/relationships" id="260" r:id="Red2644e4f62f4966"/>
    <p:sldId xmlns:r="http://schemas.openxmlformats.org/officeDocument/2006/relationships" id="261" r:id="R5139d2bae5af4df6"/>
    <p:sldId xmlns:r="http://schemas.openxmlformats.org/officeDocument/2006/relationships" id="262" r:id="Ra788d88c2a6a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56a94fb744e8e" /><Relationship Type="http://schemas.openxmlformats.org/officeDocument/2006/relationships/slide" Target="/ppt/slides/slide1.xml" Id="R19c3d5e1d5f94e12" /><Relationship Type="http://schemas.openxmlformats.org/officeDocument/2006/relationships/slide" Target="/ppt/slides/slide2.xml" Id="R1e70157ba0aa46ce" /><Relationship Type="http://schemas.openxmlformats.org/officeDocument/2006/relationships/slide" Target="/ppt/slides/slide3.xml" Id="R550f8de768294e00" /><Relationship Type="http://schemas.openxmlformats.org/officeDocument/2006/relationships/slide" Target="/ppt/slides/slide4.xml" Id="Re83f23f88a214f9b" /><Relationship Type="http://schemas.openxmlformats.org/officeDocument/2006/relationships/slide" Target="/ppt/slides/slide5.xml" Id="Red2644e4f62f4966" /><Relationship Type="http://schemas.openxmlformats.org/officeDocument/2006/relationships/slide" Target="/ppt/slides/slide6.xml" Id="R5139d2bae5af4df6" /><Relationship Type="http://schemas.openxmlformats.org/officeDocument/2006/relationships/slide" Target="/ppt/slides/slide7.xml" Id="Ra788d88c2a6a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cfc5003f4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6a6c883a4479" /><Relationship Type="http://schemas.openxmlformats.org/officeDocument/2006/relationships/theme" Target="/ppt/slideMasters/theme/theme1.xml" Id="R2a47543140d2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26a6c883a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6f801faf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eadfbfa2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c89252c7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e2c24804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9da0ac3d1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29ef237b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b7af1639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