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d59194453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a071dfe904911"/>
  </p:sldMasterIdLst>
  <p:sldIdLst>
    <p:sldId xmlns:r="http://schemas.openxmlformats.org/officeDocument/2006/relationships" id="256" r:id="R2073d9ae6d6d495b"/>
    <p:sldId xmlns:r="http://schemas.openxmlformats.org/officeDocument/2006/relationships" id="257" r:id="R27edcf41214b4a0e"/>
    <p:sldId xmlns:r="http://schemas.openxmlformats.org/officeDocument/2006/relationships" id="258" r:id="Ra4cc33f8c67840a1"/>
    <p:sldId xmlns:r="http://schemas.openxmlformats.org/officeDocument/2006/relationships" id="259" r:id="Ra1e4043c4a4842b4"/>
    <p:sldId xmlns:r="http://schemas.openxmlformats.org/officeDocument/2006/relationships" id="260" r:id="R9b752ba0b6a644f9"/>
    <p:sldId xmlns:r="http://schemas.openxmlformats.org/officeDocument/2006/relationships" id="261" r:id="Rfe3967ad403b4825"/>
    <p:sldId xmlns:r="http://schemas.openxmlformats.org/officeDocument/2006/relationships" id="262" r:id="Rbe0a218dd567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a071dfe904911" /><Relationship Type="http://schemas.openxmlformats.org/officeDocument/2006/relationships/slide" Target="/ppt/slides/slide1.xml" Id="R2073d9ae6d6d495b" /><Relationship Type="http://schemas.openxmlformats.org/officeDocument/2006/relationships/slide" Target="/ppt/slides/slide2.xml" Id="R27edcf41214b4a0e" /><Relationship Type="http://schemas.openxmlformats.org/officeDocument/2006/relationships/slide" Target="/ppt/slides/slide3.xml" Id="Ra4cc33f8c67840a1" /><Relationship Type="http://schemas.openxmlformats.org/officeDocument/2006/relationships/slide" Target="/ppt/slides/slide4.xml" Id="Ra1e4043c4a4842b4" /><Relationship Type="http://schemas.openxmlformats.org/officeDocument/2006/relationships/slide" Target="/ppt/slides/slide5.xml" Id="R9b752ba0b6a644f9" /><Relationship Type="http://schemas.openxmlformats.org/officeDocument/2006/relationships/slide" Target="/ppt/slides/slide6.xml" Id="Rfe3967ad403b4825" /><Relationship Type="http://schemas.openxmlformats.org/officeDocument/2006/relationships/slide" Target="/ppt/slides/slide7.xml" Id="Rbe0a218dd567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ce12b3a0a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24a7ca624b05" /><Relationship Type="http://schemas.openxmlformats.org/officeDocument/2006/relationships/theme" Target="/ppt/slideMasters/theme/theme1.xml" Id="R7cf6c31615a3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224a7ca624b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b9cb61130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d5d15790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84b896cbc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4bfc7f41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102aa82f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d0d85052d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c05c05df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