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3e3d831ed640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1b1491698e4b3d"/>
  </p:sldMasterIdLst>
  <p:sldIdLst>
    <p:sldId xmlns:r="http://schemas.openxmlformats.org/officeDocument/2006/relationships" id="256" r:id="R9c640ae30b874dba"/>
    <p:sldId xmlns:r="http://schemas.openxmlformats.org/officeDocument/2006/relationships" id="257" r:id="Re182cd55794d4f99"/>
    <p:sldId xmlns:r="http://schemas.openxmlformats.org/officeDocument/2006/relationships" id="258" r:id="R57c67992b56d4340"/>
    <p:sldId xmlns:r="http://schemas.openxmlformats.org/officeDocument/2006/relationships" id="259" r:id="R7810cfcb96ef4b8a"/>
    <p:sldId xmlns:r="http://schemas.openxmlformats.org/officeDocument/2006/relationships" id="260" r:id="R3a5913444e794246"/>
    <p:sldId xmlns:r="http://schemas.openxmlformats.org/officeDocument/2006/relationships" id="261" r:id="R20debae109f34bed"/>
    <p:sldId xmlns:r="http://schemas.openxmlformats.org/officeDocument/2006/relationships" id="262" r:id="Rf7415e196c9743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1b1491698e4b3d" /><Relationship Type="http://schemas.openxmlformats.org/officeDocument/2006/relationships/slide" Target="/ppt/slides/slide1.xml" Id="R9c640ae30b874dba" /><Relationship Type="http://schemas.openxmlformats.org/officeDocument/2006/relationships/slide" Target="/ppt/slides/slide2.xml" Id="Re182cd55794d4f99" /><Relationship Type="http://schemas.openxmlformats.org/officeDocument/2006/relationships/slide" Target="/ppt/slides/slide3.xml" Id="R57c67992b56d4340" /><Relationship Type="http://schemas.openxmlformats.org/officeDocument/2006/relationships/slide" Target="/ppt/slides/slide4.xml" Id="R7810cfcb96ef4b8a" /><Relationship Type="http://schemas.openxmlformats.org/officeDocument/2006/relationships/slide" Target="/ppt/slides/slide5.xml" Id="R3a5913444e794246" /><Relationship Type="http://schemas.openxmlformats.org/officeDocument/2006/relationships/slide" Target="/ppt/slides/slide6.xml" Id="R20debae109f34bed" /><Relationship Type="http://schemas.openxmlformats.org/officeDocument/2006/relationships/slide" Target="/ppt/slides/slide7.xml" Id="Rf7415e196c9743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830d89c4749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28f8786834065" /><Relationship Type="http://schemas.openxmlformats.org/officeDocument/2006/relationships/theme" Target="/ppt/slideMasters/theme/theme1.xml" Id="Rca41939243d445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e28f87868340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a1be71ab7943c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7ca7a28214b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f41f14bf146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32667243748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cb16665524e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d5763a3244a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27eae81fb48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MARTIN 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OLSEN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−200 044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4 073 317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19 987 088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20 061 593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BERNER MARTIN OLSEN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BERNER MARTIN OLSEN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988 899 208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MARTIN OLSEN AS</a:t>
            </a:r>
          </a:p>
        </p:txBody>
      </p:sp>
    </p:spTree>
  </p:cSld>
  <p:clrMapOvr>
    <a:masterClrMapping xmlns:a="http://schemas.openxmlformats.org/drawingml/2006/main"/>
  </p:clrMapOvr>
</p:sld>
</file>