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1bb19dcfc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65cba52e5a4dbf"/>
  </p:sldMasterIdLst>
  <p:sldIdLst>
    <p:sldId xmlns:r="http://schemas.openxmlformats.org/officeDocument/2006/relationships" id="256" r:id="Rdd5a9fbe3dbe4974"/>
    <p:sldId xmlns:r="http://schemas.openxmlformats.org/officeDocument/2006/relationships" id="257" r:id="R75bffe879eb34059"/>
    <p:sldId xmlns:r="http://schemas.openxmlformats.org/officeDocument/2006/relationships" id="258" r:id="R34e754e5115b42ea"/>
    <p:sldId xmlns:r="http://schemas.openxmlformats.org/officeDocument/2006/relationships" id="259" r:id="R4d6f0389970c4c4d"/>
    <p:sldId xmlns:r="http://schemas.openxmlformats.org/officeDocument/2006/relationships" id="260" r:id="R6cea5bcb56f645e9"/>
    <p:sldId xmlns:r="http://schemas.openxmlformats.org/officeDocument/2006/relationships" id="261" r:id="Rb67d71ab0f1b4fb1"/>
    <p:sldId xmlns:r="http://schemas.openxmlformats.org/officeDocument/2006/relationships" id="262" r:id="R9723f9fc962c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5cba52e5a4dbf" /><Relationship Type="http://schemas.openxmlformats.org/officeDocument/2006/relationships/slide" Target="/ppt/slides/slide1.xml" Id="Rdd5a9fbe3dbe4974" /><Relationship Type="http://schemas.openxmlformats.org/officeDocument/2006/relationships/slide" Target="/ppt/slides/slide2.xml" Id="R75bffe879eb34059" /><Relationship Type="http://schemas.openxmlformats.org/officeDocument/2006/relationships/slide" Target="/ppt/slides/slide3.xml" Id="R34e754e5115b42ea" /><Relationship Type="http://schemas.openxmlformats.org/officeDocument/2006/relationships/slide" Target="/ppt/slides/slide4.xml" Id="R4d6f0389970c4c4d" /><Relationship Type="http://schemas.openxmlformats.org/officeDocument/2006/relationships/slide" Target="/ppt/slides/slide5.xml" Id="R6cea5bcb56f645e9" /><Relationship Type="http://schemas.openxmlformats.org/officeDocument/2006/relationships/slide" Target="/ppt/slides/slide6.xml" Id="Rb67d71ab0f1b4fb1" /><Relationship Type="http://schemas.openxmlformats.org/officeDocument/2006/relationships/slide" Target="/ppt/slides/slide7.xml" Id="R9723f9fc962c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585db62e54f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2055255664fc4" /><Relationship Type="http://schemas.openxmlformats.org/officeDocument/2006/relationships/theme" Target="/ppt/slideMasters/theme/theme1.xml" Id="R29e0e7ed3a98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2055255664f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61e82dbfe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1b5f2278c43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f50ae7ae444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4fcb27ebd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053e84250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12020d3bd49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96fea633c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SOL HOLDING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6 502 838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246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SOL HOLDING AS</a:t>
            </a:r>
          </a:p>
        </p:txBody>
      </p:sp>
    </p:spTree>
  </p:cSld>
  <p:clrMapOvr>
    <a:masterClrMapping xmlns:a="http://schemas.openxmlformats.org/drawingml/2006/main"/>
  </p:clrMapOvr>
</p:sld>
</file>