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4894285a749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cd9573f8b14797"/>
  </p:sldMasterIdLst>
  <p:sldIdLst>
    <p:sldId xmlns:r="http://schemas.openxmlformats.org/officeDocument/2006/relationships" id="256" r:id="R54b4faed89fc473a"/>
    <p:sldId xmlns:r="http://schemas.openxmlformats.org/officeDocument/2006/relationships" id="257" r:id="R21e6cd227c3c46da"/>
    <p:sldId xmlns:r="http://schemas.openxmlformats.org/officeDocument/2006/relationships" id="258" r:id="R1d013a8ab57a4d27"/>
    <p:sldId xmlns:r="http://schemas.openxmlformats.org/officeDocument/2006/relationships" id="259" r:id="R7d55e81e9dbd4b59"/>
    <p:sldId xmlns:r="http://schemas.openxmlformats.org/officeDocument/2006/relationships" id="260" r:id="R76053f85e565471c"/>
    <p:sldId xmlns:r="http://schemas.openxmlformats.org/officeDocument/2006/relationships" id="261" r:id="R73a86de4217d40b9"/>
    <p:sldId xmlns:r="http://schemas.openxmlformats.org/officeDocument/2006/relationships" id="262" r:id="R0164c213b09649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d9573f8b14797" /><Relationship Type="http://schemas.openxmlformats.org/officeDocument/2006/relationships/slide" Target="/ppt/slides/slide1.xml" Id="R54b4faed89fc473a" /><Relationship Type="http://schemas.openxmlformats.org/officeDocument/2006/relationships/slide" Target="/ppt/slides/slide2.xml" Id="R21e6cd227c3c46da" /><Relationship Type="http://schemas.openxmlformats.org/officeDocument/2006/relationships/slide" Target="/ppt/slides/slide3.xml" Id="R1d013a8ab57a4d27" /><Relationship Type="http://schemas.openxmlformats.org/officeDocument/2006/relationships/slide" Target="/ppt/slides/slide4.xml" Id="R7d55e81e9dbd4b59" /><Relationship Type="http://schemas.openxmlformats.org/officeDocument/2006/relationships/slide" Target="/ppt/slides/slide5.xml" Id="R76053f85e565471c" /><Relationship Type="http://schemas.openxmlformats.org/officeDocument/2006/relationships/slide" Target="/ppt/slides/slide6.xml" Id="R73a86de4217d40b9" /><Relationship Type="http://schemas.openxmlformats.org/officeDocument/2006/relationships/slide" Target="/ppt/slides/slide7.xml" Id="R0164c213b09649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7d212cf18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dba5d7ac44bb4" /><Relationship Type="http://schemas.openxmlformats.org/officeDocument/2006/relationships/theme" Target="/ppt/slideMasters/theme/theme1.xml" Id="Ra87777a13a7244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dba5d7ac4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7b6955ab6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c136b335d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3c56da63f49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3834d6fb740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f7102e7ed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271a272ac4f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203178026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JE. DAHL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JE. 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JE. DAHL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JE. 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JE. 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JE. 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5 560 853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5 560 854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JE. 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EGIL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JE. 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Moholt-tun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may.b.aronsen@c2i.net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JE. DAHL HOLDING AS</a:t>
            </a:r>
          </a:p>
        </p:txBody>
      </p:sp>
    </p:spTree>
  </p:cSld>
  <p:clrMapOvr>
    <a:masterClrMapping xmlns:a="http://schemas.openxmlformats.org/drawingml/2006/main"/>
  </p:clrMapOvr>
</p:sld>
</file>