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c775569a0847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dada3c105f4222"/>
  </p:sldMasterIdLst>
  <p:sldIdLst>
    <p:sldId xmlns:r="http://schemas.openxmlformats.org/officeDocument/2006/relationships" id="256" r:id="R60b8f99a02e94441"/>
    <p:sldId xmlns:r="http://schemas.openxmlformats.org/officeDocument/2006/relationships" id="257" r:id="R9eb17d265dbc4335"/>
    <p:sldId xmlns:r="http://schemas.openxmlformats.org/officeDocument/2006/relationships" id="258" r:id="Re7bdf4d92b1642e5"/>
    <p:sldId xmlns:r="http://schemas.openxmlformats.org/officeDocument/2006/relationships" id="259" r:id="Rc619c936cb11446a"/>
    <p:sldId xmlns:r="http://schemas.openxmlformats.org/officeDocument/2006/relationships" id="260" r:id="Radbfda96acd7497f"/>
    <p:sldId xmlns:r="http://schemas.openxmlformats.org/officeDocument/2006/relationships" id="261" r:id="R9d26ec5f120747da"/>
    <p:sldId xmlns:r="http://schemas.openxmlformats.org/officeDocument/2006/relationships" id="262" r:id="R877c8f05fcb94b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dada3c105f4222" /><Relationship Type="http://schemas.openxmlformats.org/officeDocument/2006/relationships/slide" Target="/ppt/slides/slide1.xml" Id="R60b8f99a02e94441" /><Relationship Type="http://schemas.openxmlformats.org/officeDocument/2006/relationships/slide" Target="/ppt/slides/slide2.xml" Id="R9eb17d265dbc4335" /><Relationship Type="http://schemas.openxmlformats.org/officeDocument/2006/relationships/slide" Target="/ppt/slides/slide3.xml" Id="Re7bdf4d92b1642e5" /><Relationship Type="http://schemas.openxmlformats.org/officeDocument/2006/relationships/slide" Target="/ppt/slides/slide4.xml" Id="Rc619c936cb11446a" /><Relationship Type="http://schemas.openxmlformats.org/officeDocument/2006/relationships/slide" Target="/ppt/slides/slide5.xml" Id="Radbfda96acd7497f" /><Relationship Type="http://schemas.openxmlformats.org/officeDocument/2006/relationships/slide" Target="/ppt/slides/slide6.xml" Id="R9d26ec5f120747da" /><Relationship Type="http://schemas.openxmlformats.org/officeDocument/2006/relationships/slide" Target="/ppt/slides/slide7.xml" Id="R877c8f05fcb94b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7699215e0a4b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da8940f91480b" /><Relationship Type="http://schemas.openxmlformats.org/officeDocument/2006/relationships/theme" Target="/ppt/slideMasters/theme/theme1.xml" Id="R2c847401d4384b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dda8940f9148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2b096d6874d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6b609096b943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d25cc305940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02ecec5da4c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8d3a2aff54e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6bebdc86045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4c41662304b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LEIV VIDAR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LEIV VIDAR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209 069 000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−11 726 000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10 020 000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24 135 000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200 541 000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SCANDZA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Birkebeinerveien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3517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11 20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firmapost@leiv-vidar.no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www.leiv-vidar.no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988 921 521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LEIV VIDAR AS</a:t>
            </a:r>
          </a:p>
        </p:txBody>
      </p:sp>
    </p:spTree>
  </p:cSld>
  <p:clrMapOvr>
    <a:masterClrMapping xmlns:a="http://schemas.openxmlformats.org/drawingml/2006/main"/>
  </p:clrMapOvr>
</p:sld>
</file>