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704a7e5d1ff448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e5b670cb9944449"/>
  </p:sldMasterIdLst>
  <p:sldIdLst>
    <p:sldId xmlns:r="http://schemas.openxmlformats.org/officeDocument/2006/relationships" id="256" r:id="Re78741674a244959"/>
    <p:sldId xmlns:r="http://schemas.openxmlformats.org/officeDocument/2006/relationships" id="257" r:id="R9e04f7751d964f7b"/>
    <p:sldId xmlns:r="http://schemas.openxmlformats.org/officeDocument/2006/relationships" id="258" r:id="R9a43113e52924d80"/>
    <p:sldId xmlns:r="http://schemas.openxmlformats.org/officeDocument/2006/relationships" id="259" r:id="Rf71aae3334a740f6"/>
    <p:sldId xmlns:r="http://schemas.openxmlformats.org/officeDocument/2006/relationships" id="260" r:id="R12572fb84e594b92"/>
    <p:sldId xmlns:r="http://schemas.openxmlformats.org/officeDocument/2006/relationships" id="261" r:id="Rcba56076950b4680"/>
    <p:sldId xmlns:r="http://schemas.openxmlformats.org/officeDocument/2006/relationships" id="262" r:id="Rb53327f9d07e41d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e5b670cb9944449" /><Relationship Type="http://schemas.openxmlformats.org/officeDocument/2006/relationships/slide" Target="/ppt/slides/slide1.xml" Id="Re78741674a244959" /><Relationship Type="http://schemas.openxmlformats.org/officeDocument/2006/relationships/slide" Target="/ppt/slides/slide2.xml" Id="R9e04f7751d964f7b" /><Relationship Type="http://schemas.openxmlformats.org/officeDocument/2006/relationships/slide" Target="/ppt/slides/slide3.xml" Id="R9a43113e52924d80" /><Relationship Type="http://schemas.openxmlformats.org/officeDocument/2006/relationships/slide" Target="/ppt/slides/slide4.xml" Id="Rf71aae3334a740f6" /><Relationship Type="http://schemas.openxmlformats.org/officeDocument/2006/relationships/slide" Target="/ppt/slides/slide5.xml" Id="R12572fb84e594b92" /><Relationship Type="http://schemas.openxmlformats.org/officeDocument/2006/relationships/slide" Target="/ppt/slides/slide6.xml" Id="Rcba56076950b4680" /><Relationship Type="http://schemas.openxmlformats.org/officeDocument/2006/relationships/slide" Target="/ppt/slides/slide7.xml" Id="Rb53327f9d07e41d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36db86fdcb34ab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f37f18e1534dd0" /><Relationship Type="http://schemas.openxmlformats.org/officeDocument/2006/relationships/theme" Target="/ppt/slideMasters/theme/theme1.xml" Id="Receb6c79023a4a4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3f37f18e1534dd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060664250748a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266aed94ed42a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7ea27b98e1463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37484ed395464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6081c3272a45d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45c5650cb4403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398aaaa08b4d5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MARCO OFFSHORE &amp; SHIPPING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MARCO OFFSHORE &amp; SHIPPING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MARCO OFFSHORE &amp; SHIPPING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MARCO OFFSHORE &amp; SHIPPING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MARCO OFFSHORE &amp; SHIPPING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MARCO OFFSHORE &amp; SHIPPING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967 600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−286 309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1 677 557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50 070 427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71 337 930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MARCO OFFSHORE &amp; SHIPPING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MARIUS DINGSTAD FJELDSTAD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MARCO OFFSHORE &amp; SHIPPING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Operagata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988 929 697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MARCO OFFSHORE &amp; SHIPPING AS</a:t>
            </a:r>
          </a:p>
        </p:txBody>
      </p:sp>
    </p:spTree>
  </p:cSld>
  <p:clrMapOvr>
    <a:masterClrMapping xmlns:a="http://schemas.openxmlformats.org/drawingml/2006/main"/>
  </p:clrMapOvr>
</p:sld>
</file>