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1db5d732f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061566f744102"/>
  </p:sldMasterIdLst>
  <p:sldIdLst>
    <p:sldId xmlns:r="http://schemas.openxmlformats.org/officeDocument/2006/relationships" id="256" r:id="R219d6d5de0364354"/>
    <p:sldId xmlns:r="http://schemas.openxmlformats.org/officeDocument/2006/relationships" id="257" r:id="Rf2673ea8e93f4803"/>
    <p:sldId xmlns:r="http://schemas.openxmlformats.org/officeDocument/2006/relationships" id="258" r:id="R0669ddb2d99845a9"/>
    <p:sldId xmlns:r="http://schemas.openxmlformats.org/officeDocument/2006/relationships" id="259" r:id="R131d6844dec34d92"/>
    <p:sldId xmlns:r="http://schemas.openxmlformats.org/officeDocument/2006/relationships" id="260" r:id="Rf375b41abbfa4983"/>
    <p:sldId xmlns:r="http://schemas.openxmlformats.org/officeDocument/2006/relationships" id="261" r:id="R85b2319c3e0543fa"/>
    <p:sldId xmlns:r="http://schemas.openxmlformats.org/officeDocument/2006/relationships" id="262" r:id="R59d978025bcc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061566f744102" /><Relationship Type="http://schemas.openxmlformats.org/officeDocument/2006/relationships/slide" Target="/ppt/slides/slide1.xml" Id="R219d6d5de0364354" /><Relationship Type="http://schemas.openxmlformats.org/officeDocument/2006/relationships/slide" Target="/ppt/slides/slide2.xml" Id="Rf2673ea8e93f4803" /><Relationship Type="http://schemas.openxmlformats.org/officeDocument/2006/relationships/slide" Target="/ppt/slides/slide3.xml" Id="R0669ddb2d99845a9" /><Relationship Type="http://schemas.openxmlformats.org/officeDocument/2006/relationships/slide" Target="/ppt/slides/slide4.xml" Id="R131d6844dec34d92" /><Relationship Type="http://schemas.openxmlformats.org/officeDocument/2006/relationships/slide" Target="/ppt/slides/slide5.xml" Id="Rf375b41abbfa4983" /><Relationship Type="http://schemas.openxmlformats.org/officeDocument/2006/relationships/slide" Target="/ppt/slides/slide6.xml" Id="R85b2319c3e0543fa" /><Relationship Type="http://schemas.openxmlformats.org/officeDocument/2006/relationships/slide" Target="/ppt/slides/slide7.xml" Id="R59d978025bcc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c0099271c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0003d7b8d485b" /><Relationship Type="http://schemas.openxmlformats.org/officeDocument/2006/relationships/theme" Target="/ppt/slideMasters/theme/theme1.xml" Id="Rd90f469e42d1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0003d7b8d48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5480a38f8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b6d21eed3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cd7150408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a321323d2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5ef82e76f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2a6d2ac4340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6f6caef68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42 764 681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48 245 175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NOTTO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