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f41602bc5440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04034a86a44f3c"/>
  </p:sldMasterIdLst>
  <p:sldIdLst>
    <p:sldId xmlns:r="http://schemas.openxmlformats.org/officeDocument/2006/relationships" id="256" r:id="Re85ed4f2f6824901"/>
    <p:sldId xmlns:r="http://schemas.openxmlformats.org/officeDocument/2006/relationships" id="257" r:id="R90e0a6f45d574c65"/>
    <p:sldId xmlns:r="http://schemas.openxmlformats.org/officeDocument/2006/relationships" id="258" r:id="R530873e664524ad7"/>
    <p:sldId xmlns:r="http://schemas.openxmlformats.org/officeDocument/2006/relationships" id="259" r:id="R613214c6e408471f"/>
    <p:sldId xmlns:r="http://schemas.openxmlformats.org/officeDocument/2006/relationships" id="260" r:id="Rcac381d7381e4e9c"/>
    <p:sldId xmlns:r="http://schemas.openxmlformats.org/officeDocument/2006/relationships" id="261" r:id="Rc6dda8b1a9cb4b5a"/>
    <p:sldId xmlns:r="http://schemas.openxmlformats.org/officeDocument/2006/relationships" id="262" r:id="Rdbfe8326cab3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4034a86a44f3c" /><Relationship Type="http://schemas.openxmlformats.org/officeDocument/2006/relationships/slide" Target="/ppt/slides/slide1.xml" Id="Re85ed4f2f6824901" /><Relationship Type="http://schemas.openxmlformats.org/officeDocument/2006/relationships/slide" Target="/ppt/slides/slide2.xml" Id="R90e0a6f45d574c65" /><Relationship Type="http://schemas.openxmlformats.org/officeDocument/2006/relationships/slide" Target="/ppt/slides/slide3.xml" Id="R530873e664524ad7" /><Relationship Type="http://schemas.openxmlformats.org/officeDocument/2006/relationships/slide" Target="/ppt/slides/slide4.xml" Id="R613214c6e408471f" /><Relationship Type="http://schemas.openxmlformats.org/officeDocument/2006/relationships/slide" Target="/ppt/slides/slide5.xml" Id="Rcac381d7381e4e9c" /><Relationship Type="http://schemas.openxmlformats.org/officeDocument/2006/relationships/slide" Target="/ppt/slides/slide6.xml" Id="Rc6dda8b1a9cb4b5a" /><Relationship Type="http://schemas.openxmlformats.org/officeDocument/2006/relationships/slide" Target="/ppt/slides/slide7.xml" Id="Rdbfe8326cab3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eed5318b44f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9fb0c84a34b73" /><Relationship Type="http://schemas.openxmlformats.org/officeDocument/2006/relationships/theme" Target="/ppt/slideMasters/theme/theme1.xml" Id="R423dcb79156448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e9fb0c84a34b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0347289b443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182a16ea74d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abae32e2445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bff745a384c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40fecc21b47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3c552fdca45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aba8bf27444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ERIK PERSSON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ERIK PERSSON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PERSSON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ERIK PERSSON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ERIK PERSSON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ERIK PERSSON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2 074 705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7 161 409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8 421 467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ERIK PERSSON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PERSSON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PERSSON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INGJERD PERSSON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INGJERD PERSSON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ERIK PERSSON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988 947 784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ERIK PERSSON AS</a:t>
            </a:r>
          </a:p>
        </p:txBody>
      </p:sp>
    </p:spTree>
  </p:cSld>
  <p:clrMapOvr>
    <a:masterClrMapping xmlns:a="http://schemas.openxmlformats.org/drawingml/2006/main"/>
  </p:clrMapOvr>
</p:sld>
</file>