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f2c01153940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0b19466ae4015"/>
  </p:sldMasterIdLst>
  <p:sldIdLst>
    <p:sldId xmlns:r="http://schemas.openxmlformats.org/officeDocument/2006/relationships" id="256" r:id="R8c67313f03bf4847"/>
    <p:sldId xmlns:r="http://schemas.openxmlformats.org/officeDocument/2006/relationships" id="257" r:id="R6b658c357cc7417c"/>
    <p:sldId xmlns:r="http://schemas.openxmlformats.org/officeDocument/2006/relationships" id="258" r:id="Rc8944964a3294445"/>
    <p:sldId xmlns:r="http://schemas.openxmlformats.org/officeDocument/2006/relationships" id="259" r:id="R3569772784224e4c"/>
    <p:sldId xmlns:r="http://schemas.openxmlformats.org/officeDocument/2006/relationships" id="260" r:id="Rcd5e7830b5bf470e"/>
    <p:sldId xmlns:r="http://schemas.openxmlformats.org/officeDocument/2006/relationships" id="261" r:id="R61d0d5e03f9e432d"/>
    <p:sldId xmlns:r="http://schemas.openxmlformats.org/officeDocument/2006/relationships" id="262" r:id="R0d275ef4ebaf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0b19466ae4015" /><Relationship Type="http://schemas.openxmlformats.org/officeDocument/2006/relationships/slide" Target="/ppt/slides/slide1.xml" Id="R8c67313f03bf4847" /><Relationship Type="http://schemas.openxmlformats.org/officeDocument/2006/relationships/slide" Target="/ppt/slides/slide2.xml" Id="R6b658c357cc7417c" /><Relationship Type="http://schemas.openxmlformats.org/officeDocument/2006/relationships/slide" Target="/ppt/slides/slide3.xml" Id="Rc8944964a3294445" /><Relationship Type="http://schemas.openxmlformats.org/officeDocument/2006/relationships/slide" Target="/ppt/slides/slide4.xml" Id="R3569772784224e4c" /><Relationship Type="http://schemas.openxmlformats.org/officeDocument/2006/relationships/slide" Target="/ppt/slides/slide5.xml" Id="Rcd5e7830b5bf470e" /><Relationship Type="http://schemas.openxmlformats.org/officeDocument/2006/relationships/slide" Target="/ppt/slides/slide6.xml" Id="R61d0d5e03f9e432d" /><Relationship Type="http://schemas.openxmlformats.org/officeDocument/2006/relationships/slide" Target="/ppt/slides/slide7.xml" Id="R0d275ef4ebaf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696e6fbe6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ab1db0764039" /><Relationship Type="http://schemas.openxmlformats.org/officeDocument/2006/relationships/theme" Target="/ppt/slideMasters/theme/theme1.xml" Id="R80f92330d9de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fab1db076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847afcfc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cd098b0f3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d87563758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213a792e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2f553bd3b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d95153e4b4d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6eb370a8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Rogges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